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7" r:id="rId2"/>
    <p:sldId id="258" r:id="rId3"/>
    <p:sldId id="259" r:id="rId4"/>
    <p:sldId id="264" r:id="rId5"/>
    <p:sldId id="266" r:id="rId6"/>
    <p:sldId id="267" r:id="rId7"/>
    <p:sldId id="268" r:id="rId8"/>
    <p:sldId id="262" r:id="rId9"/>
    <p:sldId id="261" r:id="rId10"/>
    <p:sldId id="260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8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3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2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0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2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7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6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5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0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1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5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FA5A4-B851-4FB1-9AD5-8F51FF23B120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A093-4F00-471A-8564-A229F13C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4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622" y="987425"/>
            <a:ext cx="6861765" cy="48736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3200" dirty="0" smtClean="0"/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Upskilling for Employment and  Livelihood Development in Rural Areas</a:t>
            </a:r>
          </a:p>
          <a:p>
            <a:pPr marL="0" indent="0" algn="ctr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0" indent="0" algn="ctr">
              <a:buNone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Abigail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Gyamfua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Peprah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008973"/>
            <a:ext cx="3653834" cy="497381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7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27"/>
    </mc:Choice>
    <mc:Fallback>
      <p:transition spd="slow" advTm="16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Impact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employability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conomic growth in rural areas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eduction of the digital skills gap.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772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7"/>
    </mc:Choice>
    <mc:Fallback>
      <p:transition spd="slow" advTm="19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498824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Holistic approach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part of the transformation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876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72"/>
    </mc:Choice>
    <mc:Fallback>
      <p:transition spd="slow" advTm="46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793" x="6643688" y="4429125"/>
          <p14:tracePt t="40803" x="6643688" y="4411663"/>
          <p14:tracePt t="40812" x="6653213" y="4384675"/>
          <p14:tracePt t="40822" x="6653213" y="4375150"/>
          <p14:tracePt t="40891" x="6653213" y="4357688"/>
          <p14:tracePt t="40901" x="6653213" y="4322763"/>
          <p14:tracePt t="40911" x="6661150" y="4295775"/>
          <p14:tracePt t="40921" x="6661150" y="4276725"/>
          <p14:tracePt t="40935" x="6661150" y="4268788"/>
          <p14:tracePt t="40951" x="6653213" y="4214813"/>
          <p14:tracePt t="40968" x="6643688" y="4197350"/>
          <p14:tracePt t="40985" x="6626225" y="4143375"/>
          <p14:tracePt t="41001" x="6599238" y="4089400"/>
          <p14:tracePt t="41018" x="6589713" y="4062413"/>
          <p14:tracePt t="41035" x="6572250" y="4017963"/>
          <p14:tracePt t="41051" x="6537325" y="3956050"/>
          <p14:tracePt t="41068" x="6527800" y="3929063"/>
          <p14:tracePt t="41085" x="6491288" y="3857625"/>
          <p14:tracePt t="41101" x="6465888" y="3803650"/>
          <p14:tracePt t="41118" x="6446838" y="3768725"/>
          <p14:tracePt t="41120" x="6438900" y="3741738"/>
          <p14:tracePt t="41135" x="6419850" y="3705225"/>
          <p14:tracePt t="41151" x="6394450" y="3652838"/>
          <p14:tracePt t="41168" x="6367463" y="3608388"/>
          <p14:tracePt t="41185" x="6357938" y="3581400"/>
          <p14:tracePt t="41201" x="6340475" y="3536950"/>
          <p14:tracePt t="41218" x="6330950" y="3509963"/>
          <p14:tracePt t="41235" x="6323013" y="3490913"/>
          <p14:tracePt t="41251" x="6313488" y="3482975"/>
          <p14:tracePt t="41565" x="6303963" y="3455988"/>
          <p14:tracePt t="41575" x="6296025" y="3411538"/>
          <p14:tracePt t="41587" x="6276975" y="3367088"/>
          <p14:tracePt t="41595" x="6232525" y="3241675"/>
          <p14:tracePt t="41605" x="6205538" y="3125788"/>
          <p14:tracePt t="41618" x="6188075" y="3017838"/>
          <p14:tracePt t="41635" x="6134100" y="2795588"/>
          <p14:tracePt t="41651" x="6126163" y="2751138"/>
          <p14:tracePt t="41668" x="6126163" y="2697163"/>
          <p14:tracePt t="41685" x="6116638" y="2652713"/>
          <p14:tracePt t="41701" x="6108700" y="2633663"/>
          <p14:tracePt t="41719" x="6108700" y="2608263"/>
          <p14:tracePt t="41735" x="6108700" y="2589213"/>
          <p14:tracePt t="41752" x="6108700" y="2581275"/>
          <p14:tracePt t="41768" x="6108700" y="2562225"/>
          <p14:tracePt t="41785" x="6108700" y="2554288"/>
          <p14:tracePt t="41802" x="6108700" y="2544763"/>
          <p14:tracePt t="41818" x="6108700" y="2527300"/>
          <p14:tracePt t="41835" x="6126163" y="2500313"/>
          <p14:tracePt t="41851" x="6126163" y="2482850"/>
          <p14:tracePt t="41868" x="6153150" y="2446338"/>
          <p14:tracePt t="41884" x="6161088" y="2411413"/>
          <p14:tracePt t="41902" x="6170613" y="2384425"/>
          <p14:tracePt t="41918" x="6170613" y="2366963"/>
          <p14:tracePt t="41935" x="6180138" y="2330450"/>
          <p14:tracePt t="41952" x="6188075" y="2303463"/>
          <p14:tracePt t="41968" x="6188075" y="2295525"/>
          <p14:tracePt t="41986" x="6188075" y="2276475"/>
          <p14:tracePt t="42001" x="6188075" y="2268538"/>
          <p14:tracePt t="42041" x="6188075" y="2259013"/>
          <p14:tracePt t="42051" x="6188075" y="2232025"/>
          <p14:tracePt t="42068" x="6180138" y="2187575"/>
          <p14:tracePt t="42085" x="6180138" y="2179638"/>
          <p14:tracePt t="42101" x="6161088" y="2152650"/>
          <p14:tracePt t="42118" x="6161088" y="2143125"/>
          <p14:tracePt t="42120" x="6153150" y="2116138"/>
          <p14:tracePt t="42135" x="6143625" y="2108200"/>
          <p14:tracePt t="42151" x="6134100" y="2071688"/>
          <p14:tracePt t="42168" x="6126163" y="2071688"/>
          <p14:tracePt t="42185" x="6126163" y="2062163"/>
          <p14:tracePt t="42359" x="6126163" y="2054225"/>
          <p14:tracePt t="42368" x="6116638" y="2044700"/>
          <p14:tracePt t="42388" x="6108700" y="2036763"/>
          <p14:tracePt t="42795" x="6108700" y="2044700"/>
          <p14:tracePt t="42834" x="6108700" y="2054225"/>
          <p14:tracePt t="42883" x="6116638" y="2054225"/>
          <p14:tracePt t="42893" x="6116638" y="2062163"/>
          <p14:tracePt t="42933" x="6126163" y="2062163"/>
          <p14:tracePt t="42943" x="6126163" y="2071688"/>
          <p14:tracePt t="42973" x="6134100" y="2071688"/>
          <p14:tracePt t="42983" x="6134100" y="2081213"/>
          <p14:tracePt t="43022" x="6134100" y="2089150"/>
          <p14:tracePt t="43300" x="6153150" y="2089150"/>
          <p14:tracePt t="43310" x="6153150" y="2108200"/>
          <p14:tracePt t="43320" x="6170613" y="2116138"/>
          <p14:tracePt t="43334" x="6170613" y="2125663"/>
          <p14:tracePt t="43351" x="6242050" y="2179638"/>
          <p14:tracePt t="43368" x="6483350" y="2428875"/>
          <p14:tracePt t="43385" x="6491288" y="2428875"/>
          <p14:tracePt t="43401" x="6491288" y="2438400"/>
          <p14:tracePt t="43435" x="6500813" y="2446338"/>
          <p14:tracePt t="43451" x="6518275" y="2446338"/>
          <p14:tracePt t="43485" x="6527800" y="2446338"/>
          <p14:tracePt t="43756" x="6527800" y="24558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44544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4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4"/>
    </mc:Choice>
    <mc:Fallback>
      <p:transition spd="slow" advTm="4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48" x="6296025" y="2589213"/>
          <p14:tracePt t="658" x="5867400" y="2840038"/>
          <p14:tracePt t="668" x="5411788" y="3108325"/>
          <p14:tracePt t="679" x="5027613" y="3340100"/>
          <p14:tracePt t="696" x="4670425" y="3562350"/>
          <p14:tracePt t="713" x="4152900" y="3911600"/>
          <p14:tracePt t="729" x="3660775" y="4286250"/>
          <p14:tracePt t="748" x="3295650" y="4625975"/>
          <p14:tracePt t="762" x="3133725" y="4786313"/>
          <p14:tracePt t="779" x="3009900" y="4919663"/>
          <p14:tracePt t="984" x="2973388" y="4946650"/>
          <p14:tracePt t="994" x="2867025" y="5018088"/>
          <p14:tracePt t="1004" x="2697163" y="5133975"/>
          <p14:tracePt t="1014" x="2455863" y="5303838"/>
          <p14:tracePt t="1029" x="2187575" y="5510213"/>
          <p14:tracePt t="1046" x="1608138" y="5991225"/>
          <p14:tracePt t="1062" x="1303338" y="62769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Measures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Performance Indicator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Impact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92"/>
    </mc:Choice>
    <mc:Fallback>
      <p:transition spd="slow" advTm="19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92" x="6072188" y="3965575"/>
          <p14:tracePt t="902" x="6099175" y="4152900"/>
          <p14:tracePt t="912" x="6108700" y="4545013"/>
          <p14:tracePt t="922" x="6108700" y="4562475"/>
          <p14:tracePt t="938" x="6108700" y="4589463"/>
          <p14:tracePt t="955" x="6108700" y="4643438"/>
          <p14:tracePt t="971" x="6099175" y="4795838"/>
          <p14:tracePt t="988" x="6099175" y="4822825"/>
          <p14:tracePt t="1005" x="6099175" y="4857750"/>
          <p14:tracePt t="1022" x="6099175" y="4902200"/>
          <p14:tracePt t="1038" x="6099175" y="4929188"/>
          <p14:tracePt t="1055" x="6099175" y="4965700"/>
          <p14:tracePt t="1071" x="6099175" y="5018088"/>
          <p14:tracePt t="1088" x="6099175" y="5045075"/>
          <p14:tracePt t="1105" x="6099175" y="5089525"/>
          <p14:tracePt t="1121" x="6099175" y="5143500"/>
          <p14:tracePt t="1139" x="6108700" y="5187950"/>
          <p14:tracePt t="1155" x="6116638" y="5214938"/>
          <p14:tracePt t="1171" x="6126163" y="5268913"/>
          <p14:tracePt t="1188" x="6126163" y="5313363"/>
          <p14:tracePt t="1205" x="6134100" y="5330825"/>
          <p14:tracePt t="1221" x="6143625" y="5375275"/>
          <p14:tracePt t="1238" x="6143625" y="5411788"/>
          <p14:tracePt t="1256" x="6153150" y="5419725"/>
          <p14:tracePt t="1271" x="6161088" y="5446713"/>
          <p14:tracePt t="1288" x="6161088" y="5473700"/>
          <p14:tracePt t="1321" x="6161088" y="5483225"/>
          <p14:tracePt t="1338" x="6170613" y="5500688"/>
          <p14:tracePt t="1371" x="6170613" y="5518150"/>
          <p14:tracePt t="1388" x="6180138" y="5527675"/>
          <p14:tracePt t="1405" x="6180138" y="5537200"/>
          <p14:tracePt t="1421" x="6180138" y="5545138"/>
          <p14:tracePt t="1466" x="6180138" y="5562600"/>
          <p14:tracePt t="1477" x="6180138" y="5572125"/>
          <p14:tracePt t="1486" x="6180138" y="5581650"/>
          <p14:tracePt t="1496" x="6180138" y="5589588"/>
          <p14:tracePt t="1516" x="6188075" y="5599113"/>
          <p14:tracePt t="1526" x="6188075" y="5608638"/>
          <p14:tracePt t="1538" x="6188075" y="5616575"/>
          <p14:tracePt t="1556" x="6188075" y="5653088"/>
          <p14:tracePt t="1571" x="6188075" y="5661025"/>
          <p14:tracePt t="1588" x="6188075" y="5680075"/>
          <p14:tracePt t="1605" x="6188075" y="5688013"/>
          <p14:tracePt t="5430" x="6180138" y="5680075"/>
          <p14:tracePt t="5441" x="6161088" y="5670550"/>
          <p14:tracePt t="5450" x="6134100" y="5643563"/>
          <p14:tracePt t="5460" x="6108700" y="5634038"/>
          <p14:tracePt t="5471" x="6081713" y="5608638"/>
          <p14:tracePt t="5488" x="6045200" y="5589588"/>
          <p14:tracePt t="5504" x="5973763" y="5527675"/>
          <p14:tracePt t="5521" x="5759450" y="5367338"/>
          <p14:tracePt t="5538" x="5670550" y="5286375"/>
          <p14:tracePt t="5555" x="5446713" y="5054600"/>
          <p14:tracePt t="5571" x="5153025" y="4714875"/>
          <p14:tracePt t="5588" x="5018088" y="4562475"/>
          <p14:tracePt t="5604" x="4705350" y="4160838"/>
          <p14:tracePt t="5621" x="4394200" y="3714750"/>
          <p14:tracePt t="5638" x="4251325" y="3500438"/>
          <p14:tracePt t="5654" x="4044950" y="3160713"/>
          <p14:tracePt t="5671" x="3875088" y="2857500"/>
          <p14:tracePt t="5688" x="3768725" y="2687638"/>
          <p14:tracePt t="6006" x="3751263" y="2670175"/>
          <p14:tracePt t="6015" x="3697288" y="2625725"/>
          <p14:tracePt t="6025" x="3608388" y="2536825"/>
          <p14:tracePt t="6038" x="3500438" y="2428875"/>
          <p14:tracePt t="6055" x="3303588" y="2187575"/>
          <p14:tracePt t="6071" x="3232150" y="2089150"/>
          <p14:tracePt t="6088" x="3160713" y="1973263"/>
          <p14:tracePt t="6104" x="3133725" y="1911350"/>
          <p14:tracePt t="6121" x="3125788" y="1901825"/>
          <p14:tracePt t="6138" x="3116263" y="1874838"/>
          <p14:tracePt t="6154" x="3108325" y="1857375"/>
          <p14:tracePt t="6233" x="3116263" y="1857375"/>
          <p14:tracePt t="6273" x="3116263" y="1866900"/>
          <p14:tracePt t="6282" x="3125788" y="1866900"/>
          <p14:tracePt t="6302" x="3125788" y="1874838"/>
          <p14:tracePt t="6322" x="3133725" y="1874838"/>
          <p14:tracePt t="6391" x="3143250" y="1884363"/>
          <p14:tracePt t="6411" x="3152775" y="1884363"/>
          <p14:tracePt t="6432" x="3170238" y="1893888"/>
          <p14:tracePt t="6441" x="3170238" y="1901825"/>
          <p14:tracePt t="6451" x="3179763" y="1901825"/>
          <p14:tracePt t="6461" x="3197225" y="1919288"/>
          <p14:tracePt t="6472" x="3205163" y="1928813"/>
          <p14:tracePt t="6488" x="3214688" y="1938338"/>
          <p14:tracePt t="6504" x="3232150" y="1965325"/>
          <p14:tracePt t="6521" x="3251200" y="1990725"/>
          <p14:tracePt t="6538" x="3259138" y="2000250"/>
          <p14:tracePt t="6554" x="3268663" y="2017713"/>
          <p14:tracePt t="6571" x="3276600" y="2036763"/>
          <p14:tracePt t="6588" x="3286125" y="2044700"/>
          <p14:tracePt t="6604" x="3295650" y="2054225"/>
          <p14:tracePt t="6621" x="3303588" y="2071688"/>
          <p14:tracePt t="6654" x="3313113" y="2089150"/>
          <p14:tracePt t="6671" x="3330575" y="2098675"/>
          <p14:tracePt t="6688" x="3330575" y="2108200"/>
          <p14:tracePt t="6704" x="3340100" y="2108200"/>
          <p14:tracePt t="6721" x="3348038" y="2116138"/>
          <p14:tracePt t="6738" x="3357563" y="2125663"/>
          <p14:tracePt t="7026" x="3384550" y="2133600"/>
          <p14:tracePt t="7036" x="3419475" y="2143125"/>
          <p14:tracePt t="7046" x="3465513" y="2152650"/>
          <p14:tracePt t="7056" x="3536950" y="2179638"/>
          <p14:tracePt t="7071" x="3643313" y="2224088"/>
          <p14:tracePt t="7088" x="3875088" y="2339975"/>
          <p14:tracePt t="7105" x="3956050" y="2374900"/>
          <p14:tracePt t="7121" x="3983038" y="2393950"/>
          <p14:tracePt t="7138" x="4037013" y="2419350"/>
          <p14:tracePt t="7155" x="4081463" y="2446338"/>
          <p14:tracePt t="7171" x="4098925" y="2455863"/>
          <p14:tracePt t="7188" x="4133850" y="2473325"/>
          <p14:tracePt t="7204" x="4170363" y="2490788"/>
          <p14:tracePt t="7221" x="4179888" y="2490788"/>
          <p14:tracePt t="7238" x="4205288" y="2500313"/>
          <p14:tracePt t="7254" x="4214813" y="2509838"/>
          <p14:tracePt t="7271" x="4232275" y="2517775"/>
          <p14:tracePt t="7287" x="4259263" y="2527300"/>
          <p14:tracePt t="7304" x="4276725" y="2544763"/>
          <p14:tracePt t="7321" x="4295775" y="2544763"/>
          <p14:tracePt t="7337" x="4322763" y="2562225"/>
          <p14:tracePt t="7354" x="4357688" y="2571750"/>
          <p14:tracePt t="7371" x="4367213" y="2581275"/>
          <p14:tracePt t="7387" x="4394200" y="2598738"/>
          <p14:tracePt t="7404" x="4419600" y="2608263"/>
          <p14:tracePt t="7421" x="4429125" y="2625725"/>
          <p14:tracePt t="7437" x="4456113" y="2643188"/>
          <p14:tracePt t="7454" x="4483100" y="2652713"/>
          <p14:tracePt t="7471" x="4491038" y="2660650"/>
          <p14:tracePt t="7487" x="4500563" y="2670175"/>
          <p14:tracePt t="7504" x="4510088" y="2679700"/>
          <p14:tracePt t="7521" x="4527550" y="2687638"/>
          <p14:tracePt t="7538" x="4537075" y="2697163"/>
          <p14:tracePt t="7554" x="4545013" y="2697163"/>
          <p14:tracePt t="7571" x="4554538" y="2705100"/>
          <p14:tracePt t="7587" x="4554538" y="2714625"/>
          <p14:tracePt t="7604" x="4562475" y="2724150"/>
          <p14:tracePt t="7621" x="4562475" y="2732088"/>
          <p14:tracePt t="7654" x="4572000" y="2732088"/>
          <p14:tracePt t="7671" x="4572000" y="2741613"/>
          <p14:tracePt t="8453" x="4554538" y="2759075"/>
          <p14:tracePt t="8463" x="4545013" y="2768600"/>
          <p14:tracePt t="8473" x="4537075" y="2776538"/>
          <p14:tracePt t="8488" x="4510088" y="2786063"/>
          <p14:tracePt t="8504" x="4473575" y="2813050"/>
          <p14:tracePt t="8521" x="4456113" y="2822575"/>
          <p14:tracePt t="8537" x="4411663" y="2840038"/>
          <p14:tracePt t="8554" x="4367213" y="2874963"/>
          <p14:tracePt t="8571" x="4348163" y="2884488"/>
          <p14:tracePt t="8587" x="4295775" y="2911475"/>
          <p14:tracePt t="8604" x="4251325" y="2938463"/>
          <p14:tracePt t="8621" x="4197350" y="2973388"/>
          <p14:tracePt t="8637" x="4179888" y="2982913"/>
          <p14:tracePt t="8654" x="4143375" y="3009900"/>
          <p14:tracePt t="8671" x="4108450" y="3036888"/>
          <p14:tracePt t="8687" x="4089400" y="3044825"/>
          <p14:tracePt t="8704" x="4071938" y="3062288"/>
          <p14:tracePt t="8721" x="4054475" y="3081338"/>
          <p14:tracePt t="8737" x="4037013" y="3089275"/>
          <p14:tracePt t="8754" x="4017963" y="3108325"/>
          <p14:tracePt t="8771" x="4000500" y="3116263"/>
          <p14:tracePt t="8788" x="3990975" y="3125788"/>
          <p14:tracePt t="8804" x="3973513" y="3143250"/>
          <p14:tracePt t="8821" x="3956050" y="3160713"/>
          <p14:tracePt t="8838" x="3946525" y="3170238"/>
          <p14:tracePt t="8854" x="3929063" y="3187700"/>
          <p14:tracePt t="8871" x="3902075" y="3214688"/>
          <p14:tracePt t="8888" x="3894138" y="3224213"/>
          <p14:tracePt t="8904" x="3867150" y="3232150"/>
          <p14:tracePt t="8921" x="3857625" y="3251200"/>
          <p14:tracePt t="8938" x="3840163" y="3259138"/>
          <p14:tracePt t="8954" x="3830638" y="3268663"/>
          <p14:tracePt t="8971" x="3822700" y="3276600"/>
          <p14:tracePt t="8988" x="3813175" y="3286125"/>
          <p14:tracePt t="9004" x="3813175" y="3295650"/>
          <p14:tracePt t="9021" x="3803650" y="3295650"/>
          <p14:tracePt t="9038" x="3786188" y="3313113"/>
          <p14:tracePt t="9071" x="3776663" y="3322638"/>
          <p14:tracePt t="9088" x="3768725" y="3330575"/>
          <p14:tracePt t="9107" x="3768725" y="3340100"/>
          <p14:tracePt t="9121" x="3759200" y="3340100"/>
          <p14:tracePt t="9138" x="3751263" y="3348038"/>
          <p14:tracePt t="9154" x="3741738" y="3348038"/>
          <p14:tracePt t="9171" x="3732213" y="3357563"/>
          <p14:tracePt t="9204" x="3724275" y="3367088"/>
          <p14:tracePt t="9226" x="3714750" y="3367088"/>
          <p14:tracePt t="9642" x="3724275" y="3375025"/>
          <p14:tracePt t="9652" x="3759200" y="3384550"/>
          <p14:tracePt t="9662" x="3786188" y="3402013"/>
          <p14:tracePt t="9673" x="3813175" y="3402013"/>
          <p14:tracePt t="9687" x="3848100" y="3419475"/>
          <p14:tracePt t="9704" x="3911600" y="3446463"/>
          <p14:tracePt t="9721" x="3965575" y="3455988"/>
          <p14:tracePt t="9737" x="3990975" y="3465513"/>
          <p14:tracePt t="9754" x="4044950" y="3473450"/>
          <p14:tracePt t="9771" x="4089400" y="3482975"/>
          <p14:tracePt t="9787" x="4116388" y="3490913"/>
          <p14:tracePt t="9804" x="4152900" y="3490913"/>
          <p14:tracePt t="9821" x="4187825" y="3490913"/>
          <p14:tracePt t="9837" x="4197350" y="3490913"/>
          <p14:tracePt t="9854" x="4232275" y="3490913"/>
          <p14:tracePt t="9871" x="4251325" y="3490913"/>
          <p14:tracePt t="9887" x="4276725" y="3490913"/>
          <p14:tracePt t="9904" x="4303713" y="3490913"/>
          <p14:tracePt t="9921" x="4340225" y="3490913"/>
          <p14:tracePt t="9938" x="4357688" y="3490913"/>
          <p14:tracePt t="9954" x="4402138" y="3500438"/>
          <p14:tracePt t="9971" x="4456113" y="3500438"/>
          <p14:tracePt t="9988" x="4483100" y="3509963"/>
          <p14:tracePt t="10004" x="4537075" y="3527425"/>
          <p14:tracePt t="10021" x="4616450" y="3536950"/>
          <p14:tracePt t="10038" x="4705350" y="3554413"/>
          <p14:tracePt t="10054" x="4732338" y="3562350"/>
          <p14:tracePt t="10071" x="4822825" y="3581400"/>
          <p14:tracePt t="10088" x="4894263" y="3581400"/>
          <p14:tracePt t="10104" x="4929188" y="3589338"/>
          <p14:tracePt t="10121" x="4973638" y="3598863"/>
          <p14:tracePt t="10138" x="5027613" y="3598863"/>
          <p14:tracePt t="10154" x="5054600" y="3598863"/>
          <p14:tracePt t="10171" x="5108575" y="3598863"/>
          <p14:tracePt t="10187" x="5143500" y="3598863"/>
          <p14:tracePt t="10204" x="5160963" y="3608388"/>
          <p14:tracePt t="10221" x="5197475" y="3616325"/>
          <p14:tracePt t="10237" x="5214938" y="3625850"/>
          <p14:tracePt t="10254" x="5232400" y="3633788"/>
          <p14:tracePt t="10271" x="5259388" y="3652838"/>
          <p14:tracePt t="10287" x="5276850" y="3660775"/>
          <p14:tracePt t="10304" x="5286375" y="3660775"/>
          <p14:tracePt t="10321" x="5286375" y="3670300"/>
          <p14:tracePt t="10356" x="5303838" y="3679825"/>
          <p14:tracePt t="10366" x="5322888" y="3697288"/>
          <p14:tracePt t="10376" x="5330825" y="3705225"/>
          <p14:tracePt t="10387" x="5348288" y="3714750"/>
          <p14:tracePt t="10425" x="5348288" y="3724275"/>
          <p14:tracePt t="10435" x="5357813" y="3724275"/>
          <p14:tracePt t="10445" x="5367338" y="3724275"/>
          <p14:tracePt t="10455" x="5375275" y="3732213"/>
          <p14:tracePt t="10494" x="5384800" y="3732213"/>
          <p14:tracePt t="10515" x="5384800" y="3741738"/>
          <p14:tracePt t="10594" x="5384800" y="3751263"/>
          <p14:tracePt t="11109" x="5384800" y="3759200"/>
          <p14:tracePt t="11277" x="5384800" y="3768725"/>
          <p14:tracePt t="11416" x="5375275" y="3768725"/>
          <p14:tracePt t="11535" x="5367338" y="3768725"/>
          <p14:tracePt t="12268" x="5367338" y="3786188"/>
          <p14:tracePt t="12278" x="5384800" y="3803650"/>
          <p14:tracePt t="12290" x="5394325" y="3822700"/>
          <p14:tracePt t="12304" x="5411788" y="3840163"/>
          <p14:tracePt t="12321" x="5438775" y="3875088"/>
          <p14:tracePt t="12338" x="5456238" y="3911600"/>
          <p14:tracePt t="12354" x="5465763" y="3929063"/>
          <p14:tracePt t="12371" x="5483225" y="3956050"/>
          <p14:tracePt t="12387" x="5500688" y="3973513"/>
          <p14:tracePt t="12404" x="5500688" y="3990975"/>
          <p14:tracePt t="12420" x="5510213" y="4000500"/>
          <p14:tracePt t="12437" x="5527675" y="4017963"/>
          <p14:tracePt t="12470" x="5545138" y="4044950"/>
          <p14:tracePt t="12487" x="5554663" y="4062413"/>
          <p14:tracePt t="12504" x="5554663" y="4081463"/>
          <p14:tracePt t="12520" x="5572125" y="4116388"/>
          <p14:tracePt t="12537" x="5581650" y="4143375"/>
          <p14:tracePt t="12554" x="5589588" y="4160838"/>
          <p14:tracePt t="12570" x="5599113" y="4197350"/>
          <p14:tracePt t="12587" x="5608638" y="4224338"/>
          <p14:tracePt t="12604" x="5608638" y="4232275"/>
          <p14:tracePt t="12620" x="5616575" y="4251325"/>
          <p14:tracePt t="12637" x="5616575" y="4268788"/>
          <p14:tracePt t="12654" x="5626100" y="4286250"/>
          <p14:tracePt t="12670" x="5626100" y="4295775"/>
          <p14:tracePt t="12687" x="5634038" y="4303713"/>
          <p14:tracePt t="12704" x="5634038" y="4322763"/>
          <p14:tracePt t="12720" x="5643563" y="4330700"/>
          <p14:tracePt t="12737" x="5653088" y="4348163"/>
          <p14:tracePt t="12754" x="5670550" y="4367213"/>
          <p14:tracePt t="12771" x="5680075" y="4375150"/>
          <p14:tracePt t="12787" x="5697538" y="4394200"/>
          <p14:tracePt t="12804" x="5705475" y="4411663"/>
          <p14:tracePt t="12821" x="5715000" y="4419600"/>
          <p14:tracePt t="12837" x="5732463" y="4429125"/>
          <p14:tracePt t="12854" x="5741988" y="4438650"/>
          <p14:tracePt t="12887" x="5741988" y="4446588"/>
          <p14:tracePt t="12905" x="5751513" y="4446588"/>
          <p14:tracePt t="12933" x="5751513" y="4456113"/>
          <p14:tracePt t="12992" x="5759450" y="4456113"/>
          <p14:tracePt t="14429" x="5751513" y="4465638"/>
          <p14:tracePt t="14440" x="5732463" y="4483100"/>
          <p14:tracePt t="14449" x="5705475" y="4491038"/>
          <p14:tracePt t="14458" x="5670550" y="4510088"/>
          <p14:tracePt t="14470" x="5643563" y="4518025"/>
          <p14:tracePt t="14487" x="5589588" y="4545013"/>
          <p14:tracePt t="14504" x="5348288" y="4679950"/>
          <p14:tracePt t="14520" x="5133975" y="4768850"/>
          <p14:tracePt t="14537" x="5010150" y="4822825"/>
          <p14:tracePt t="14554" x="4724400" y="4929188"/>
          <p14:tracePt t="14570" x="4598988" y="4965700"/>
          <p14:tracePt t="14587" x="4402138" y="5018088"/>
          <p14:tracePt t="14604" x="4367213" y="5027613"/>
          <p14:tracePt t="14621" x="4295775" y="5037138"/>
          <p14:tracePt t="14637" x="4232275" y="5054600"/>
          <p14:tracePt t="14654" x="4214813" y="5062538"/>
          <p14:tracePt t="14670" x="4170363" y="5072063"/>
          <p14:tracePt t="14687" x="4143375" y="5089525"/>
          <p14:tracePt t="14704" x="4116388" y="5108575"/>
          <p14:tracePt t="14720" x="4089400" y="5133975"/>
          <p14:tracePt t="14737" x="4054475" y="5160963"/>
          <p14:tracePt t="14754" x="4044950" y="5170488"/>
          <p14:tracePt t="14772" x="4010025" y="5197475"/>
          <p14:tracePt t="14787" x="3990975" y="5224463"/>
          <p14:tracePt t="14804" x="3983038" y="5232400"/>
          <p14:tracePt t="14820" x="3956050" y="5251450"/>
          <p14:tracePt t="14837" x="3938588" y="5259388"/>
          <p14:tracePt t="14854" x="3929063" y="5268913"/>
          <p14:tracePt t="14870" x="3911600" y="5276850"/>
          <p14:tracePt t="14888" x="3894138" y="5276850"/>
          <p14:tracePt t="14904" x="3884613" y="5286375"/>
          <p14:tracePt t="14920" x="3875088" y="5295900"/>
          <p14:tracePt t="14937" x="3867150" y="5295900"/>
          <p14:tracePt t="14970" x="3857625" y="5295900"/>
          <p14:tracePt t="15044" x="3867150" y="5286375"/>
          <p14:tracePt t="15063" x="3875088" y="5276850"/>
          <p14:tracePt t="15074" x="3875088" y="5268913"/>
          <p14:tracePt t="15083" x="3884613" y="5259388"/>
          <p14:tracePt t="15093" x="3894138" y="5251450"/>
          <p14:tracePt t="15113" x="3902075" y="5241925"/>
          <p14:tracePt t="15124" x="3902075" y="5232400"/>
          <p14:tracePt t="15137" x="3902075" y="5224463"/>
          <p14:tracePt t="15154" x="3911600" y="5214938"/>
          <p14:tracePt t="15187" x="3929063" y="5197475"/>
          <p14:tracePt t="15204" x="3929063" y="5187950"/>
          <p14:tracePt t="15237" x="3938588" y="5180013"/>
          <p14:tracePt t="15272" x="3938588" y="5170488"/>
          <p14:tracePt t="15281" x="3946525" y="5170488"/>
          <p14:tracePt t="15291" x="3946525" y="5160963"/>
          <p14:tracePt t="15331" x="3956050" y="5160963"/>
          <p14:tracePt t="15350" x="3956050" y="5153025"/>
          <p14:tracePt t="15391" x="3965575" y="5153025"/>
          <p14:tracePt t="15411" x="3965575" y="5143500"/>
          <p14:tracePt t="15449" x="3965575" y="5133975"/>
          <p14:tracePt t="15459" x="3973513" y="5133975"/>
          <p14:tracePt t="15469" x="3973513" y="5126038"/>
          <p14:tracePt t="15499" x="3983038" y="5116513"/>
          <p14:tracePt t="15539" x="3990975" y="5116513"/>
          <p14:tracePt t="15568" x="3990975" y="5108575"/>
          <p14:tracePt t="15589" x="4000500" y="5108575"/>
          <p14:tracePt t="15707" x="4000500" y="5099050"/>
          <p14:tracePt t="15737" x="4010025" y="5099050"/>
          <p14:tracePt t="15788" x="4010025" y="5089525"/>
          <p14:tracePt t="15836" x="4010025" y="5081588"/>
          <p14:tracePt t="15995" x="4010025" y="5072063"/>
          <p14:tracePt t="16282" x="4017963" y="5089525"/>
          <p14:tracePt t="16292" x="4017963" y="5108575"/>
          <p14:tracePt t="16302" x="4017963" y="5116513"/>
          <p14:tracePt t="16312" x="4017963" y="5133975"/>
          <p14:tracePt t="16322" x="4017963" y="5143500"/>
          <p14:tracePt t="16361" x="4017963" y="5153025"/>
          <p14:tracePt t="16401" x="4017963" y="5170488"/>
          <p14:tracePt t="16411" x="4017963" y="5276850"/>
          <p14:tracePt t="16421" x="4017963" y="5411788"/>
          <p14:tracePt t="16431" x="4017963" y="5419725"/>
          <p14:tracePt t="16440" x="4017963" y="5429250"/>
          <p14:tracePt t="16453" x="4017963" y="5446713"/>
          <p14:tracePt t="16470" x="4010025" y="5465763"/>
          <p14:tracePt t="16487" x="4000500" y="5473700"/>
          <p14:tracePt t="16504" x="4000500" y="5500688"/>
          <p14:tracePt t="16520" x="3990975" y="5518150"/>
          <p14:tracePt t="16537" x="3990975" y="5527675"/>
          <p14:tracePt t="16554" x="3990975" y="5537200"/>
          <p14:tracePt t="16570" x="3983038" y="5537200"/>
          <p14:tracePt t="16603" x="3973513" y="5545138"/>
          <p14:tracePt t="16622" x="3973513" y="5554663"/>
          <p14:tracePt t="16637" x="3965575" y="5562600"/>
          <p14:tracePt t="16654" x="3956050" y="5589588"/>
          <p14:tracePt t="16670" x="3956050" y="5599113"/>
          <p14:tracePt t="16704" x="3956050" y="5608638"/>
          <p14:tracePt t="16720" x="3938588" y="5661025"/>
          <p14:tracePt t="16737" x="3938588" y="5688013"/>
          <p14:tracePt t="16754" x="3929063" y="5705475"/>
          <p14:tracePt t="16770" x="3929063" y="5724525"/>
          <p14:tracePt t="16787" x="3919538" y="57324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Equip individuals with essential digital skills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Empower them to participate in the modern economy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main focus is on sectors such as: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businesses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Pivotal for the development and sustenance of rural communities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843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870">
        <p:fade/>
      </p:transition>
    </mc:Choice>
    <mc:Fallback>
      <p:transition spd="med" advTm="35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7" x="3929063" y="5741988"/>
          <p14:tracePt t="537" x="3946525" y="5751513"/>
          <p14:tracePt t="547" x="3965575" y="5751513"/>
          <p14:tracePt t="557" x="3983038" y="5768975"/>
          <p14:tracePt t="568" x="4000500" y="5776913"/>
          <p14:tracePt t="582" x="4017963" y="5786438"/>
          <p14:tracePt t="600" x="4054475" y="5822950"/>
          <p14:tracePt t="616" x="4098925" y="5857875"/>
          <p14:tracePt t="633" x="4116388" y="5875338"/>
          <p14:tracePt t="649" x="4143375" y="5911850"/>
          <p14:tracePt t="666" x="4179888" y="5956300"/>
          <p14:tracePt t="682" x="4187825" y="5973763"/>
          <p14:tracePt t="699" x="4214813" y="6037263"/>
          <p14:tracePt t="716" x="4241800" y="6099175"/>
          <p14:tracePt t="732" x="4251325" y="6126163"/>
          <p14:tracePt t="749" x="4268788" y="6170613"/>
          <p14:tracePt t="766" x="4286250" y="6205538"/>
          <p14:tracePt t="782" x="4295775" y="6224588"/>
          <p14:tracePt t="799" x="4295775" y="6251575"/>
          <p14:tracePt t="816" x="4313238" y="6269038"/>
          <p14:tracePt t="832" x="4313238" y="6276975"/>
          <p14:tracePt t="849" x="4313238" y="6286500"/>
          <p14:tracePt t="866" x="4313238" y="6296025"/>
          <p14:tracePt t="10081" x="4330700" y="6276975"/>
          <p14:tracePt t="10091" x="4419600" y="6188075"/>
          <p14:tracePt t="10101" x="4527550" y="6089650"/>
          <p14:tracePt t="10115" x="4643438" y="5991225"/>
          <p14:tracePt t="10132" x="4875213" y="5786438"/>
          <p14:tracePt t="10149" x="4991100" y="5688013"/>
          <p14:tracePt t="10165" x="5241925" y="5510213"/>
          <p14:tracePt t="10182" x="5500688" y="5313363"/>
          <p14:tracePt t="10200" x="5688013" y="5160963"/>
          <p14:tracePt t="10216" x="5732463" y="5116513"/>
          <p14:tracePt t="10232" x="5786438" y="5072063"/>
          <p14:tracePt t="10249" x="5822950" y="5037138"/>
          <p14:tracePt t="10265" x="5830888" y="5018088"/>
          <p14:tracePt t="10282" x="5857875" y="4983163"/>
          <p14:tracePt t="10299" x="5875338" y="4965700"/>
          <p14:tracePt t="10315" x="5884863" y="4956175"/>
          <p14:tracePt t="10332" x="5894388" y="4938713"/>
          <p14:tracePt t="10349" x="5902325" y="4938713"/>
          <p14:tracePt t="10408" x="5911850" y="4938713"/>
          <p14:tracePt t="10428" x="5919788" y="4938713"/>
          <p14:tracePt t="10437" x="5929313" y="4938713"/>
          <p14:tracePt t="10447" x="5938838" y="4938713"/>
          <p14:tracePt t="10457" x="5965825" y="4938713"/>
          <p14:tracePt t="10468" x="5991225" y="4938713"/>
          <p14:tracePt t="10482" x="6018213" y="4938713"/>
          <p14:tracePt t="10499" x="6205538" y="4884738"/>
          <p14:tracePt t="10515" x="6276975" y="4857750"/>
          <p14:tracePt t="10532" x="6527800" y="4759325"/>
          <p14:tracePt t="10549" x="6804025" y="4670425"/>
          <p14:tracePt t="10566" x="7000875" y="4625975"/>
          <p14:tracePt t="10582" x="7108825" y="4589463"/>
          <p14:tracePt t="10599" x="7205663" y="4581525"/>
          <p14:tracePt t="10616" x="7259638" y="4581525"/>
          <p14:tracePt t="10632" x="7286625" y="4581525"/>
          <p14:tracePt t="10648" x="7323138" y="4581525"/>
          <p14:tracePt t="10665" x="7358063" y="4589463"/>
          <p14:tracePt t="10682" x="7367588" y="4589463"/>
          <p14:tracePt t="10699" x="7402513" y="4589463"/>
          <p14:tracePt t="10715" x="7429500" y="4608513"/>
          <p14:tracePt t="10732" x="7446963" y="4616450"/>
          <p14:tracePt t="10749" x="7466013" y="4616450"/>
          <p14:tracePt t="11022" x="7527925" y="4581525"/>
          <p14:tracePt t="11033" x="7626350" y="4510088"/>
          <p14:tracePt t="11042" x="7742238" y="4411663"/>
          <p14:tracePt t="11052" x="7939088" y="4286250"/>
          <p14:tracePt t="11065" x="8161338" y="4108450"/>
          <p14:tracePt t="11082" x="8609013" y="3776663"/>
          <p14:tracePt t="11098" x="8777288" y="3660775"/>
          <p14:tracePt t="11115" x="9037638" y="3446463"/>
          <p14:tracePt t="11132" x="9286875" y="3214688"/>
          <p14:tracePt t="11149" x="9402763" y="3098800"/>
          <p14:tracePt t="11165" x="9555163" y="2894013"/>
          <p14:tracePt t="11182" x="9698038" y="2670175"/>
          <p14:tracePt t="11199" x="9786938" y="2536825"/>
          <p14:tracePt t="11215" x="9894888" y="2322513"/>
          <p14:tracePt t="11232" x="9956800" y="2197100"/>
          <p14:tracePt t="11250" x="10001250" y="2125663"/>
          <p14:tracePt t="11265" x="10010775" y="2108200"/>
          <p14:tracePt t="11282" x="10037763" y="2071688"/>
          <p14:tracePt t="11299" x="10045700" y="2071688"/>
          <p14:tracePt t="11567" x="10028238" y="2071688"/>
          <p14:tracePt t="11577" x="10001250" y="2071688"/>
          <p14:tracePt t="11587" x="9983788" y="2071688"/>
          <p14:tracePt t="11598" x="9974263" y="2071688"/>
          <p14:tracePt t="11615" x="9956800" y="2071688"/>
          <p14:tracePt t="11632" x="9920288" y="2081213"/>
          <p14:tracePt t="11648" x="9894888" y="2089150"/>
          <p14:tracePt t="11665" x="9875838" y="2089150"/>
          <p14:tracePt t="11682" x="9858375" y="2098675"/>
          <p14:tracePt t="11698" x="9848850" y="2108200"/>
          <p14:tracePt t="11715" x="9831388" y="2108200"/>
          <p14:tracePt t="11755" x="9823450" y="2108200"/>
          <p14:tracePt t="14769" x="9823450" y="2116138"/>
          <p14:tracePt t="14778" x="9831388" y="2133600"/>
          <p14:tracePt t="14788" x="9840913" y="2143125"/>
          <p14:tracePt t="14799" x="9848850" y="2160588"/>
          <p14:tracePt t="14815" x="9848850" y="2170113"/>
          <p14:tracePt t="14831" x="9867900" y="2197100"/>
          <p14:tracePt t="14848" x="9875838" y="2214563"/>
          <p14:tracePt t="14865" x="9885363" y="2232025"/>
          <p14:tracePt t="14882" x="9894888" y="2259013"/>
          <p14:tracePt t="14898" x="9912350" y="2276475"/>
          <p14:tracePt t="14915" x="9912350" y="2286000"/>
          <p14:tracePt t="14931" x="9920288" y="2295525"/>
          <p14:tracePt t="14948" x="9929813" y="2312988"/>
          <p14:tracePt t="14965" x="9939338" y="2312988"/>
          <p14:tracePt t="14981" x="9947275" y="2339975"/>
          <p14:tracePt t="14998" x="9956800" y="2357438"/>
          <p14:tracePt t="15015" x="9966325" y="2366963"/>
          <p14:tracePt t="15032" x="9974263" y="2393950"/>
          <p14:tracePt t="15048" x="9983788" y="2419350"/>
          <p14:tracePt t="15065" x="9991725" y="2438400"/>
          <p14:tracePt t="15081" x="10001250" y="2446338"/>
          <p14:tracePt t="15098" x="10001250" y="2465388"/>
          <p14:tracePt t="15115" x="10010775" y="2473325"/>
          <p14:tracePt t="15132" x="10010775" y="2482850"/>
          <p14:tracePt t="15149" x="10028238" y="2490788"/>
          <p14:tracePt t="15165" x="10028238" y="2509838"/>
          <p14:tracePt t="15183" x="10028238" y="2517775"/>
          <p14:tracePt t="15198" x="10037763" y="2527300"/>
          <p14:tracePt t="15215" x="10045700" y="2544763"/>
          <p14:tracePt t="15232" x="10045700" y="2554288"/>
          <p14:tracePt t="15249" x="10055225" y="2554288"/>
          <p14:tracePt t="15265" x="10055225" y="2562225"/>
          <p14:tracePt t="22270" x="10028238" y="2571750"/>
          <p14:tracePt t="22280" x="9920288" y="2589213"/>
          <p14:tracePt t="22290" x="9804400" y="2616200"/>
          <p14:tracePt t="22300" x="9680575" y="2643188"/>
          <p14:tracePt t="22314" x="9545638" y="2679700"/>
          <p14:tracePt t="22331" x="9072563" y="2786063"/>
          <p14:tracePt t="22349" x="8609013" y="2911475"/>
          <p14:tracePt t="22364" x="8313738" y="3009900"/>
          <p14:tracePt t="22381" x="7545388" y="3205163"/>
          <p14:tracePt t="22399" x="6796088" y="3402013"/>
          <p14:tracePt t="22414" x="6438900" y="3500438"/>
          <p14:tracePt t="22431" x="5500688" y="3714750"/>
          <p14:tracePt t="22450" x="4697413" y="3884613"/>
          <p14:tracePt t="22464" x="4357688" y="3965575"/>
          <p14:tracePt t="22481" x="3795713" y="4071938"/>
          <p14:tracePt t="22499" x="3303588" y="4152900"/>
          <p14:tracePt t="22514" x="3081338" y="4205288"/>
          <p14:tracePt t="22531" x="2803525" y="4251325"/>
          <p14:tracePt t="22548" x="2660650" y="4276725"/>
          <p14:tracePt t="22564" x="2616200" y="4276725"/>
          <p14:tracePt t="22581" x="2581275" y="4295775"/>
          <p14:tracePt t="22598" x="2544763" y="4295775"/>
          <p14:tracePt t="22615" x="2527300" y="4295775"/>
          <p14:tracePt t="22631" x="2500313" y="4295775"/>
          <p14:tracePt t="22649" x="2482850" y="4295775"/>
          <p14:tracePt t="22681" x="2473325" y="4303713"/>
          <p14:tracePt t="22698" x="2455863" y="4303713"/>
          <p14:tracePt t="22731" x="2446338" y="4303713"/>
          <p14:tracePt t="22748" x="2438400" y="4303713"/>
          <p14:tracePt t="22766" x="2428875" y="4303713"/>
          <p14:tracePt t="22781" x="2428875" y="4295775"/>
          <p14:tracePt t="22798" x="2428875" y="4268788"/>
          <p14:tracePt t="22815" x="2428875" y="4224338"/>
          <p14:tracePt t="22831" x="2428875" y="4205288"/>
          <p14:tracePt t="22848" x="2438400" y="4133850"/>
          <p14:tracePt t="22865" x="2446338" y="4081463"/>
          <p14:tracePt t="22881" x="2465388" y="4062413"/>
          <p14:tracePt t="22898" x="2490788" y="4017963"/>
          <p14:tracePt t="22914" x="2509838" y="4000500"/>
          <p14:tracePt t="22931" x="2536825" y="3990975"/>
          <p14:tracePt t="22948" x="2562225" y="3990975"/>
          <p14:tracePt t="22964" x="2598738" y="3983038"/>
          <p14:tracePt t="22981" x="2616200" y="3983038"/>
          <p14:tracePt t="22998" x="2643188" y="3983038"/>
          <p14:tracePt t="23014" x="2679700" y="3983038"/>
          <p14:tracePt t="23031" x="2697163" y="3983038"/>
          <p14:tracePt t="23049" x="2732088" y="3983038"/>
          <p14:tracePt t="23064" x="2759075" y="3983038"/>
          <p14:tracePt t="23081" x="2786063" y="3983038"/>
          <p14:tracePt t="23098" x="2813050" y="3983038"/>
          <p14:tracePt t="23114" x="2840038" y="3983038"/>
          <p14:tracePt t="23131" x="2847975" y="3983038"/>
          <p14:tracePt t="23149" x="2867025" y="3983038"/>
          <p14:tracePt t="23164" x="2894013" y="3973513"/>
          <p14:tracePt t="23182" x="2919413" y="3973513"/>
          <p14:tracePt t="23198" x="2928938" y="3973513"/>
          <p14:tracePt t="23214" x="2946400" y="3965575"/>
          <p14:tracePt t="23231" x="2965450" y="3956050"/>
          <p14:tracePt t="23249" x="2982913" y="3946525"/>
          <p14:tracePt t="23264" x="3000375" y="3938588"/>
          <p14:tracePt t="23281" x="3036888" y="3919538"/>
          <p14:tracePt t="23299" x="3044825" y="3919538"/>
          <p14:tracePt t="23314" x="3071813" y="3911600"/>
          <p14:tracePt t="23331" x="3098800" y="3894138"/>
          <p14:tracePt t="23351" x="3108325" y="3894138"/>
          <p14:tracePt t="23364" x="3116263" y="3884613"/>
          <p14:tracePt t="23381" x="3133725" y="3875088"/>
          <p14:tracePt t="23399" x="3143250" y="3875088"/>
          <p14:tracePt t="23414" x="3152775" y="3857625"/>
          <p14:tracePt t="23431" x="3170238" y="3848100"/>
          <p14:tracePt t="23450" x="3179763" y="3822700"/>
          <p14:tracePt t="23464" x="3187700" y="3813175"/>
          <p14:tracePt t="23481" x="3205163" y="3786188"/>
          <p14:tracePt t="23499" x="3232150" y="3768725"/>
          <p14:tracePt t="23514" x="3232150" y="3759200"/>
          <p14:tracePt t="23531" x="3251200" y="3741738"/>
          <p14:tracePt t="23549" x="3268663" y="3732213"/>
          <p14:tracePt t="23581" x="3286125" y="3724275"/>
          <p14:tracePt t="23598" x="3295650" y="3724275"/>
          <p14:tracePt t="23614" x="3303588" y="3714750"/>
          <p14:tracePt t="23631" x="3322638" y="3714750"/>
          <p14:tracePt t="23649" x="3330575" y="3714750"/>
          <p14:tracePt t="23664" x="3330575" y="3705225"/>
          <p14:tracePt t="23681" x="3340100" y="3697288"/>
          <p14:tracePt t="23698" x="3348038" y="3697288"/>
          <p14:tracePt t="23736" x="3357563" y="3697288"/>
          <p14:tracePt t="24262" x="3357563" y="3705225"/>
          <p14:tracePt t="24272" x="3357563" y="3714750"/>
          <p14:tracePt t="24292" x="3357563" y="3732213"/>
          <p14:tracePt t="24302" x="3348038" y="3741738"/>
          <p14:tracePt t="24314" x="3340100" y="3751263"/>
          <p14:tracePt t="24331" x="3330575" y="3776663"/>
          <p14:tracePt t="24348" x="3330575" y="3786188"/>
          <p14:tracePt t="24365" x="3322638" y="3813175"/>
          <p14:tracePt t="24381" x="3313113" y="3840163"/>
          <p14:tracePt t="24414" x="3303588" y="3857625"/>
          <p14:tracePt t="24431" x="3303588" y="3875088"/>
          <p14:tracePt t="24450" x="3303588" y="3894138"/>
          <p14:tracePt t="24481" x="3303588" y="3911600"/>
          <p14:tracePt t="24499" x="3303588" y="3919538"/>
          <p14:tracePt t="24531" x="3295650" y="3929063"/>
          <p14:tracePt t="24549" x="3295650" y="3938588"/>
          <p14:tracePt t="25441" x="3295650" y="3956050"/>
          <p14:tracePt t="25451" x="3295650" y="3965575"/>
          <p14:tracePt t="25461" x="3295650" y="3973513"/>
          <p14:tracePt t="25471" x="3295650" y="3990975"/>
          <p14:tracePt t="25481" x="3295650" y="4010025"/>
          <p14:tracePt t="25499" x="3303588" y="4017963"/>
          <p14:tracePt t="25514" x="3313113" y="4054475"/>
          <p14:tracePt t="25531" x="3313113" y="4089400"/>
          <p14:tracePt t="25550" x="3322638" y="4125913"/>
          <p14:tracePt t="25564" x="3322638" y="4133850"/>
          <p14:tracePt t="25582" x="3322638" y="4160838"/>
          <p14:tracePt t="25599" x="3330575" y="4187825"/>
          <p14:tracePt t="25614" x="3330575" y="4197350"/>
          <p14:tracePt t="25631" x="3330575" y="4214813"/>
          <p14:tracePt t="25649" x="3330575" y="4232275"/>
          <p14:tracePt t="25664" x="3330575" y="4241800"/>
          <p14:tracePt t="25681" x="3330575" y="4251325"/>
          <p14:tracePt t="25698" x="3330575" y="4268788"/>
          <p14:tracePt t="25731" x="3330575" y="4286250"/>
          <p14:tracePt t="25748" x="3340100" y="4295775"/>
          <p14:tracePt t="25764" x="3340100" y="4303713"/>
          <p14:tracePt t="25781" x="3340100" y="4322763"/>
          <p14:tracePt t="25798" x="3340100" y="4330700"/>
          <p14:tracePt t="25814" x="3340100" y="4340225"/>
          <p14:tracePt t="25831" x="3340100" y="4348163"/>
          <p14:tracePt t="25849" x="3348038" y="4357688"/>
          <p14:tracePt t="25866" x="3348038" y="4367213"/>
          <p14:tracePt t="26897" x="3357563" y="4384675"/>
          <p14:tracePt t="26907" x="3384550" y="4402138"/>
          <p14:tracePt t="26917" x="3394075" y="4411663"/>
          <p14:tracePt t="26931" x="3419475" y="4438650"/>
          <p14:tracePt t="26948" x="3455988" y="4473575"/>
          <p14:tracePt t="26964" x="3473450" y="4491038"/>
          <p14:tracePt t="26981" x="3517900" y="4527550"/>
          <p14:tracePt t="26998" x="3554413" y="4554538"/>
          <p14:tracePt t="27014" x="3571875" y="4581525"/>
          <p14:tracePt t="27031" x="3608388" y="4608513"/>
          <p14:tracePt t="27048" x="3633788" y="4625975"/>
          <p14:tracePt t="27064" x="3652838" y="4633913"/>
          <p14:tracePt t="27081" x="3687763" y="4652963"/>
          <p14:tracePt t="27098" x="3724275" y="4652963"/>
          <p14:tracePt t="27114" x="3741738" y="4660900"/>
          <p14:tracePt t="27131" x="3776663" y="4670425"/>
          <p14:tracePt t="27149" x="3813175" y="4679950"/>
          <p14:tracePt t="27165" x="3848100" y="4679950"/>
          <p14:tracePt t="27181" x="3867150" y="4687888"/>
          <p14:tracePt t="27199" x="3902075" y="4697413"/>
          <p14:tracePt t="27214" x="3946525" y="4714875"/>
          <p14:tracePt t="27231" x="3965575" y="4724400"/>
          <p14:tracePt t="27249" x="4010025" y="4751388"/>
          <p14:tracePt t="27264" x="4037013" y="4776788"/>
          <p14:tracePt t="27281" x="4054475" y="4786313"/>
          <p14:tracePt t="27299" x="4089400" y="4803775"/>
          <p14:tracePt t="27314" x="4098925" y="4822825"/>
          <p14:tracePt t="28285" x="4125913" y="4822825"/>
          <p14:tracePt t="28295" x="4143375" y="4822825"/>
          <p14:tracePt t="28305" x="4170363" y="4830763"/>
          <p14:tracePt t="28315" x="4224338" y="4848225"/>
          <p14:tracePt t="28331" x="4322763" y="4911725"/>
          <p14:tracePt t="28349" x="4438650" y="4973638"/>
          <p14:tracePt t="28364" x="4581525" y="5089525"/>
          <p14:tracePt t="28381" x="4660900" y="5180013"/>
          <p14:tracePt t="28399" x="4768850" y="5330825"/>
          <p14:tracePt t="28414" x="4902200" y="5608638"/>
          <p14:tracePt t="28431" x="4956175" y="5715000"/>
          <p14:tracePt t="28449" x="5018088" y="5946775"/>
          <p14:tracePt t="28464" x="5081588" y="6161088"/>
          <p14:tracePt t="28481" x="5089525" y="6205538"/>
          <p14:tracePt t="28499" x="5099050" y="6259513"/>
          <p14:tracePt t="28516" x="5099050" y="6296025"/>
          <p14:tracePt t="28531" x="5099050" y="6313488"/>
          <p14:tracePt t="28549" x="5099050" y="6340475"/>
          <p14:tracePt t="28564" x="5099050" y="6357938"/>
          <p14:tracePt t="28581" x="5099050" y="6384925"/>
          <p14:tracePt t="28599" x="5099050" y="6394450"/>
          <p14:tracePt t="28614" x="5099050" y="6411913"/>
          <p14:tracePt t="28632" x="5089525" y="6429375"/>
          <p14:tracePt t="28648" x="5089525" y="6438900"/>
          <p14:tracePt t="28664" x="5081588" y="6446838"/>
          <p14:tracePt t="28681" x="5072063" y="6465888"/>
          <p14:tracePt t="28698" x="5072063" y="6473825"/>
          <p14:tracePt t="28714" x="5054600" y="6483350"/>
          <p14:tracePt t="28731" x="5045075" y="6491288"/>
          <p14:tracePt t="28749" x="5045075" y="6500813"/>
          <p14:tracePt t="28764" x="5037138" y="6510338"/>
          <p14:tracePt t="28798" x="5037138" y="65182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rural livelihood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 to education and training opportunities.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Scarcity of economic resources.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digital skills hindering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 several Sustainable Development Goals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SDG 4 (Quality Education)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SDG 8 (Decent work and Economic growth)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969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96"/>
    </mc:Choice>
    <mc:Fallback>
      <p:transition spd="slow" advTm="6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599" x="5054600" y="6510338"/>
          <p14:tracePt t="13608" x="5072063" y="6510338"/>
          <p14:tracePt t="13619" x="5089525" y="6510338"/>
          <p14:tracePt t="13629" x="5197475" y="6510338"/>
          <p14:tracePt t="13643" x="5214938" y="6510338"/>
          <p14:tracePt t="13659" x="5268913" y="6510338"/>
          <p14:tracePt t="13678" x="5510213" y="6518275"/>
          <p14:tracePt t="13693" x="5537200" y="6518275"/>
          <p14:tracePt t="13709" x="5616575" y="6527800"/>
          <p14:tracePt t="13726" x="5661025" y="6527800"/>
          <p14:tracePt t="13743" x="5983288" y="6510338"/>
          <p14:tracePt t="13759" x="6161088" y="6473825"/>
          <p14:tracePt t="13776" x="6500813" y="6402388"/>
          <p14:tracePt t="13793" x="6537325" y="6394450"/>
          <p14:tracePt t="13809" x="6777038" y="6330950"/>
          <p14:tracePt t="13826" x="6894513" y="6296025"/>
          <p14:tracePt t="13843" x="6946900" y="6286500"/>
          <p14:tracePt t="13859" x="7089775" y="6251575"/>
          <p14:tracePt t="13876" x="7170738" y="6224588"/>
          <p14:tracePt t="13893" x="7197725" y="6224588"/>
          <p14:tracePt t="13909" x="7251700" y="6205538"/>
          <p14:tracePt t="13926" x="7304088" y="6197600"/>
          <p14:tracePt t="13943" x="7313613" y="6188075"/>
          <p14:tracePt t="13959" x="7348538" y="6170613"/>
          <p14:tracePt t="13976" x="7367588" y="6143625"/>
          <p14:tracePt t="13993" x="7375525" y="6126163"/>
          <p14:tracePt t="14009" x="7402513" y="6081713"/>
          <p14:tracePt t="14026" x="7429500" y="6010275"/>
          <p14:tracePt t="14043" x="7446963" y="5973763"/>
          <p14:tracePt t="14332" x="7466013" y="5938838"/>
          <p14:tracePt t="14342" x="7554913" y="5857875"/>
          <p14:tracePt t="14352" x="7688263" y="5732463"/>
          <p14:tracePt t="14362" x="7875588" y="5527675"/>
          <p14:tracePt t="14376" x="8108950" y="5295900"/>
          <p14:tracePt t="14393" x="8545513" y="4884738"/>
          <p14:tracePt t="14409" x="8804275" y="4643438"/>
          <p14:tracePt t="14426" x="9385300" y="4116388"/>
          <p14:tracePt t="14443" x="9823450" y="3705225"/>
          <p14:tracePt t="14460" x="10188575" y="3384550"/>
          <p14:tracePt t="14476" x="10394950" y="3214688"/>
          <p14:tracePt t="14493" x="10698163" y="2955925"/>
          <p14:tracePt t="14510" x="10831513" y="2847975"/>
          <p14:tracePt t="14526" x="10858500" y="2830513"/>
          <p14:tracePt t="14543" x="10902950" y="2803525"/>
          <p14:tracePt t="15025" x="10902950" y="2830513"/>
          <p14:tracePt t="15035" x="10858500" y="3009900"/>
          <p14:tracePt t="15045" x="10804525" y="3241675"/>
          <p14:tracePt t="15059" x="10644188" y="3965575"/>
          <p14:tracePt t="15076" x="10375900" y="5000625"/>
          <p14:tracePt t="15109" x="10375900" y="5010150"/>
          <p14:tracePt t="15126" x="10171113" y="5830888"/>
          <p14:tracePt t="15143" x="10045700" y="6330950"/>
          <p14:tracePt t="15145" x="9947275" y="6697663"/>
          <p14:tracePt t="15160" x="9875838" y="6848475"/>
          <p14:tracePt t="15176" x="9777413" y="6848475"/>
          <p14:tracePt t="15193" x="9742488" y="6848475"/>
          <p14:tracePt t="15209" x="9680575" y="6848475"/>
          <p14:tracePt t="15226" x="9661525" y="6848475"/>
          <p14:tracePt t="15243" x="9634538" y="6848475"/>
          <p14:tracePt t="15259" x="9626600" y="6848475"/>
          <p14:tracePt t="15276" x="9609138" y="6848475"/>
          <p14:tracePt t="15293" x="9590088" y="6848475"/>
          <p14:tracePt t="15309" x="9572625" y="6848475"/>
          <p14:tracePt t="15326" x="9555163" y="6848475"/>
          <p14:tracePt t="15343" x="9537700" y="6848475"/>
          <p14:tracePt t="15359" x="9528175" y="6848475"/>
          <p14:tracePt t="17869" x="9518650" y="6848475"/>
          <p14:tracePt t="18454" x="9518650" y="6840538"/>
          <p14:tracePt t="19762" x="9518650" y="68484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57" y="365125"/>
            <a:ext cx="10635343" cy="575401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8457" y="940526"/>
            <a:ext cx="5301343" cy="5262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Assessment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local needs of the people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of data collection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interpretation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1966"/>
            <a:ext cx="5181600" cy="514499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Program</a:t>
            </a:r>
          </a:p>
          <a:p>
            <a:pPr marL="0" indent="0">
              <a:buNone/>
            </a:pPr>
            <a:r>
              <a:rPr lang="en-US" dirty="0" smtClean="0"/>
              <a:t>a.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digital literacy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Employability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b.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Brand building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addition in agriculture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Skills development and employment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" y="3225641"/>
            <a:ext cx="4477375" cy="184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876" y="2107977"/>
            <a:ext cx="1937637" cy="1463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735" y="4911774"/>
            <a:ext cx="2618922" cy="173032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511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15"/>
    </mc:Choice>
    <mc:Fallback>
      <p:transition spd="slow" advTm="194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11" x="9304338" y="6653213"/>
          <p14:tracePt t="2421" x="8929688" y="6286500"/>
          <p14:tracePt t="2431" x="8259763" y="5599113"/>
          <p14:tracePt t="2443" x="8242300" y="5581650"/>
          <p14:tracePt t="2460" x="8027988" y="5330825"/>
          <p14:tracePt t="2477" x="7920038" y="5214938"/>
          <p14:tracePt t="2493" x="7661275" y="4902200"/>
          <p14:tracePt t="2510" x="7626350" y="4867275"/>
          <p14:tracePt t="2526" x="7616825" y="4848225"/>
          <p14:tracePt t="2798" x="7491413" y="4813300"/>
          <p14:tracePt t="2808" x="7375525" y="4786313"/>
          <p14:tracePt t="2818" x="7215188" y="4741863"/>
          <p14:tracePt t="2828" x="7018338" y="4687888"/>
          <p14:tracePt t="2843" x="6777038" y="4616450"/>
          <p14:tracePt t="2861" x="6259513" y="4419600"/>
          <p14:tracePt t="2877" x="5894388" y="4251325"/>
          <p14:tracePt t="2893" x="5776913" y="4187825"/>
          <p14:tracePt t="2910" x="5518150" y="4044950"/>
          <p14:tracePt t="3233" x="5500688" y="4017963"/>
          <p14:tracePt t="3244" x="5483225" y="3990975"/>
          <p14:tracePt t="3253" x="5429250" y="3884613"/>
          <p14:tracePt t="3263" x="5367338" y="3768725"/>
          <p14:tracePt t="3277" x="5303838" y="3633788"/>
          <p14:tracePt t="3293" x="5197475" y="3394075"/>
          <p14:tracePt t="3310" x="5116513" y="3214688"/>
          <p14:tracePt t="3326" x="4991100" y="2840038"/>
          <p14:tracePt t="3343" x="4884738" y="2428875"/>
          <p14:tracePt t="3360" x="4867275" y="2268538"/>
          <p14:tracePt t="3376" x="4857750" y="2009775"/>
          <p14:tracePt t="3394" x="4875213" y="1724025"/>
          <p14:tracePt t="3410" x="4919663" y="1598613"/>
          <p14:tracePt t="3427" x="4946650" y="1517650"/>
          <p14:tracePt t="3443" x="5000625" y="1455738"/>
          <p14:tracePt t="3460" x="5027613" y="1438275"/>
          <p14:tracePt t="3476" x="5062538" y="1419225"/>
          <p14:tracePt t="3494" x="5108575" y="1411288"/>
          <p14:tracePt t="3510" x="5133975" y="1411288"/>
          <p14:tracePt t="3526" x="5187950" y="1411288"/>
          <p14:tracePt t="42312" x="5180013" y="1411288"/>
          <p14:tracePt t="42322" x="5153025" y="1411288"/>
          <p14:tracePt t="42332" x="5116513" y="1401763"/>
          <p14:tracePt t="42342" x="5099050" y="1393825"/>
          <p14:tracePt t="42357" x="5081588" y="1384300"/>
          <p14:tracePt t="42374" x="5045075" y="1384300"/>
          <p14:tracePt t="42391" x="5010150" y="1366838"/>
          <p14:tracePt t="42407" x="4983163" y="1357313"/>
          <p14:tracePt t="42424" x="4965700" y="1357313"/>
          <p14:tracePt t="42441" x="4946650" y="1357313"/>
          <p14:tracePt t="42457" x="4938713" y="1357313"/>
          <p14:tracePt t="42474" x="4929188" y="1357313"/>
          <p14:tracePt t="42491" x="4919663" y="1357313"/>
          <p14:tracePt t="42507" x="4911725" y="1357313"/>
          <p14:tracePt t="42524" x="4902200" y="1357313"/>
          <p14:tracePt t="42542" x="4894263" y="1357313"/>
          <p14:tracePt t="42557" x="4884738" y="1357313"/>
          <p14:tracePt t="42574" x="4875213" y="1357313"/>
          <p14:tracePt t="42591" x="4867275" y="1357313"/>
          <p14:tracePt t="42610" x="4857750" y="1357313"/>
          <p14:tracePt t="42630" x="4848225" y="1357313"/>
          <p14:tracePt t="42649" x="4840288" y="1357313"/>
          <p14:tracePt t="42660" x="4840288" y="1347788"/>
          <p14:tracePt t="42674" x="4830763" y="1347788"/>
          <p14:tracePt t="42719" x="4822825" y="1347788"/>
          <p14:tracePt t="42848" x="4813300" y="1347788"/>
          <p14:tracePt t="62753" x="4803775" y="1347788"/>
          <p14:tracePt t="62763" x="4795838" y="1357313"/>
          <p14:tracePt t="62774" x="4795838" y="1366838"/>
          <p14:tracePt t="62782" x="4786313" y="1374775"/>
          <p14:tracePt t="62792" x="4786313" y="1384300"/>
          <p14:tracePt t="62812" x="4786313" y="1401763"/>
          <p14:tracePt t="62824" x="4776788" y="1411288"/>
          <p14:tracePt t="62840" x="4776788" y="1419225"/>
          <p14:tracePt t="62856" x="4776788" y="1465263"/>
          <p14:tracePt t="62873" x="4776788" y="1500188"/>
          <p14:tracePt t="62890" x="4776788" y="1517650"/>
          <p14:tracePt t="62906" x="4803775" y="1581150"/>
          <p14:tracePt t="62923" x="4822825" y="1625600"/>
          <p14:tracePt t="62939" x="4840288" y="1652588"/>
          <p14:tracePt t="62957" x="4867275" y="1704975"/>
          <p14:tracePt t="62973" x="4894263" y="1758950"/>
          <p14:tracePt t="62989" x="4902200" y="1768475"/>
          <p14:tracePt t="63020" x="4902200" y="1776413"/>
          <p14:tracePt t="63060" x="4991100" y="1893888"/>
          <p14:tracePt t="63070" x="5214938" y="2232025"/>
          <p14:tracePt t="63079" x="5429250" y="2554288"/>
          <p14:tracePt t="63090" x="5510213" y="2643188"/>
          <p14:tracePt t="63107" x="5599113" y="2724150"/>
          <p14:tracePt t="63123" x="5680075" y="2803525"/>
          <p14:tracePt t="63139" x="5724525" y="2847975"/>
          <p14:tracePt t="63156" x="5848350" y="2955925"/>
          <p14:tracePt t="63173" x="5965825" y="3071813"/>
          <p14:tracePt t="63189" x="6000750" y="3108325"/>
          <p14:tracePt t="63206" x="6018213" y="3116263"/>
          <p14:tracePt t="63223" x="6037263" y="3133725"/>
          <p14:tracePt t="63654" x="6037263" y="3125788"/>
          <p14:tracePt t="63664" x="6018213" y="3108325"/>
          <p14:tracePt t="63676" x="6000750" y="3081338"/>
          <p14:tracePt t="63689" x="5965825" y="3027363"/>
          <p14:tracePt t="63706" x="5875338" y="2867025"/>
          <p14:tracePt t="63724" x="5848350" y="2822575"/>
          <p14:tracePt t="63739" x="5840413" y="2803525"/>
          <p14:tracePt t="63756" x="5822950" y="2776538"/>
          <p14:tracePt t="63774" x="5813425" y="2759075"/>
          <p14:tracePt t="63789" x="5803900" y="2751138"/>
          <p14:tracePt t="63806" x="5803900" y="2741613"/>
          <p14:tracePt t="63823" x="5803900" y="2732088"/>
          <p14:tracePt t="63839" x="5795963" y="2732088"/>
          <p14:tracePt t="63875" x="5795963" y="2724150"/>
          <p14:tracePt t="64021" x="5786438" y="2724150"/>
          <p14:tracePt t="64120" x="5776913" y="2724150"/>
          <p14:tracePt t="64189" x="5768975" y="2724150"/>
          <p14:tracePt t="64358" x="5759450" y="2732088"/>
          <p14:tracePt t="73404" x="5759450" y="2741613"/>
          <p14:tracePt t="73642" x="5759450" y="2751138"/>
          <p14:tracePt t="74157" x="5759450" y="2759075"/>
          <p14:tracePt t="75455" x="5751513" y="2759075"/>
          <p14:tracePt t="77070" x="5751513" y="2768600"/>
          <p14:tracePt t="79358" x="5751513" y="2776538"/>
          <p14:tracePt t="84898" x="5751513" y="2768600"/>
          <p14:tracePt t="85524" x="5751513" y="2776538"/>
          <p14:tracePt t="88118" x="5751513" y="2768600"/>
          <p14:tracePt t="88128" x="5751513" y="2759075"/>
          <p14:tracePt t="88138" x="5751513" y="2751138"/>
          <p14:tracePt t="88148" x="5751513" y="2732088"/>
          <p14:tracePt t="88168" x="5751513" y="2724150"/>
          <p14:tracePt t="88485" x="5751513" y="2732088"/>
          <p14:tracePt t="88495" x="5751513" y="2751138"/>
          <p14:tracePt t="88515" x="5751513" y="2759075"/>
          <p14:tracePt t="88544" x="5751513" y="2768600"/>
          <p14:tracePt t="88673" x="5751513" y="2776538"/>
          <p14:tracePt t="89020" x="5751513" y="2786063"/>
          <p14:tracePt t="93638" x="5741988" y="2786063"/>
          <p14:tracePt t="93688" x="5741988" y="2776538"/>
          <p14:tracePt t="96522" x="5751513" y="2776538"/>
          <p14:tracePt t="96531" x="5759450" y="2768600"/>
          <p14:tracePt t="96541" x="5786438" y="2759075"/>
          <p14:tracePt t="96554" x="5803900" y="2751138"/>
          <p14:tracePt t="96571" x="5840413" y="2732088"/>
          <p14:tracePt t="96587" x="5857875" y="2724150"/>
          <p14:tracePt t="96604" x="5911850" y="2705100"/>
          <p14:tracePt t="96621" x="5965825" y="2660650"/>
          <p14:tracePt t="96637" x="6000750" y="2652713"/>
          <p14:tracePt t="96654" x="6081713" y="2608263"/>
          <p14:tracePt t="96671" x="6429375" y="2446338"/>
          <p14:tracePt t="96688" x="6643688" y="2330450"/>
          <p14:tracePt t="96704" x="6965950" y="2187575"/>
          <p14:tracePt t="96721" x="7232650" y="2062163"/>
          <p14:tracePt t="96737" x="7358063" y="2009775"/>
          <p14:tracePt t="96754" x="7608888" y="1901825"/>
          <p14:tracePt t="96771" x="7902575" y="1803400"/>
          <p14:tracePt t="96788" x="8232775" y="1714500"/>
          <p14:tracePt t="96804" x="8375650" y="1679575"/>
          <p14:tracePt t="96821" x="8609013" y="1625600"/>
          <p14:tracePt t="96838" x="8732838" y="1598613"/>
          <p14:tracePt t="96854" x="8759825" y="1589088"/>
          <p14:tracePt t="96871" x="8813800" y="1571625"/>
          <p14:tracePt t="96888" x="8831263" y="1571625"/>
          <p14:tracePt t="97333" x="8974138" y="1517650"/>
          <p14:tracePt t="97344" x="9269413" y="1411288"/>
          <p14:tracePt t="97353" x="9286875" y="1393825"/>
          <p14:tracePt t="97373" x="9277350" y="1393825"/>
          <p14:tracePt t="97383" x="9358313" y="1374775"/>
          <p14:tracePt t="97393" x="9644063" y="1366838"/>
          <p14:tracePt t="97404" x="10010775" y="1366838"/>
          <p14:tracePt t="97421" x="10474325" y="1347788"/>
          <p14:tracePt t="97437" x="11653838" y="1330325"/>
          <p14:tracePt t="97454" x="12188825" y="1312863"/>
          <p14:tracePt t="97650" x="12188825" y="1322388"/>
          <p14:tracePt t="108521" x="12188825" y="1330325"/>
          <p14:tracePt t="108531" x="12188825" y="1339850"/>
          <p14:tracePt t="108541" x="12188825" y="1357313"/>
          <p14:tracePt t="108553" x="12180888" y="1366838"/>
          <p14:tracePt t="108570" x="12180888" y="1393825"/>
          <p14:tracePt t="108603" x="12171363" y="1411288"/>
          <p14:tracePt t="108620" x="12171363" y="1419225"/>
          <p14:tracePt t="108637" x="12171363" y="1428750"/>
          <p14:tracePt t="108654" x="12161838" y="1438275"/>
          <p14:tracePt t="108670" x="12153900" y="1438275"/>
          <p14:tracePt t="108687" x="12153900" y="1446213"/>
          <p14:tracePt t="108703" x="12144375" y="1455738"/>
          <p14:tracePt t="108720" x="12126913" y="1465263"/>
          <p14:tracePt t="108737" x="12109450" y="1465263"/>
          <p14:tracePt t="108739" x="12090400" y="1465263"/>
          <p14:tracePt t="108753" x="12082463" y="1473200"/>
          <p14:tracePt t="108772" x="12038013" y="1482725"/>
          <p14:tracePt t="108787" x="12011025" y="1490663"/>
          <p14:tracePt t="108803" x="11974513" y="1490663"/>
          <p14:tracePt t="108820" x="11930063" y="1500188"/>
          <p14:tracePt t="108837" x="11903075" y="1509713"/>
          <p14:tracePt t="108853" x="11858625" y="1517650"/>
          <p14:tracePt t="108870" x="11814175" y="1527175"/>
          <p14:tracePt t="108888" x="11769725" y="1544638"/>
          <p14:tracePt t="108903" x="11752263" y="1544638"/>
          <p14:tracePt t="108920" x="11706225" y="1554163"/>
          <p14:tracePt t="108937" x="11661775" y="1571625"/>
          <p14:tracePt t="108953" x="11634788" y="1571625"/>
          <p14:tracePt t="108970" x="11582400" y="1581150"/>
          <p14:tracePt t="108986" x="11537950" y="1598613"/>
          <p14:tracePt t="109003" x="11510963" y="1608138"/>
          <p14:tracePt t="109020" x="11447463" y="1625600"/>
          <p14:tracePt t="109037" x="11403013" y="1643063"/>
          <p14:tracePt t="109053" x="11376025" y="1652588"/>
          <p14:tracePt t="109070" x="11331575" y="1660525"/>
          <p14:tracePt t="109086" x="11296650" y="1679575"/>
          <p14:tracePt t="109103" x="11277600" y="1679575"/>
          <p14:tracePt t="109120" x="11233150" y="1687513"/>
          <p14:tracePt t="109136" x="11206163" y="1697038"/>
          <p14:tracePt t="109153" x="11188700" y="1704975"/>
          <p14:tracePt t="109170" x="11161713" y="1704975"/>
          <p14:tracePt t="109186" x="11134725" y="1714500"/>
          <p14:tracePt t="109204" x="11109325" y="1724025"/>
          <p14:tracePt t="109220" x="11090275" y="1724025"/>
          <p14:tracePt t="109236" x="11063288" y="1731963"/>
          <p14:tracePt t="109591" x="11037888" y="1741488"/>
          <p14:tracePt t="109601" x="11010900" y="1741488"/>
          <p14:tracePt t="109611" x="10983913" y="1751013"/>
          <p14:tracePt t="109622" x="10966450" y="1751013"/>
          <p14:tracePt t="109637" x="10939463" y="1751013"/>
          <p14:tracePt t="109653" x="10885488" y="1751013"/>
          <p14:tracePt t="109670" x="10831513" y="1758950"/>
          <p14:tracePt t="109687" x="10814050" y="1768475"/>
          <p14:tracePt t="109703" x="10769600" y="1776413"/>
          <p14:tracePt t="109720" x="10733088" y="1785938"/>
          <p14:tracePt t="109737" x="10715625" y="1785938"/>
          <p14:tracePt t="109753" x="10671175" y="1803400"/>
          <p14:tracePt t="109770" x="10644188" y="1803400"/>
          <p14:tracePt t="109787" x="10626725" y="1812925"/>
          <p14:tracePt t="109803" x="10609263" y="1822450"/>
          <p14:tracePt t="109820" x="10582275" y="1830388"/>
          <p14:tracePt t="109839" x="10563225" y="1839913"/>
          <p14:tracePt t="109853" x="10555288" y="1847850"/>
          <p14:tracePt t="109870" x="10537825" y="1857375"/>
          <p14:tracePt t="109887" x="10528300" y="1866900"/>
          <p14:tracePt t="109903" x="10518775" y="1874838"/>
          <p14:tracePt t="109920" x="10491788" y="1874838"/>
          <p14:tracePt t="109937" x="10474325" y="1884363"/>
          <p14:tracePt t="109954" x="10466388" y="1893888"/>
          <p14:tracePt t="109970" x="10439400" y="1893888"/>
          <p14:tracePt t="109987" x="10402888" y="1893888"/>
          <p14:tracePt t="110003" x="10394950" y="1901825"/>
          <p14:tracePt t="110020" x="10358438" y="1901825"/>
          <p14:tracePt t="110037" x="10331450" y="1911350"/>
          <p14:tracePt t="110053" x="10304463" y="1911350"/>
          <p14:tracePt t="110070" x="10287000" y="1911350"/>
          <p14:tracePt t="110086" x="10252075" y="1928813"/>
          <p14:tracePt t="110103" x="10242550" y="1928813"/>
          <p14:tracePt t="110120" x="10215563" y="1938338"/>
          <p14:tracePt t="110136" x="10198100" y="1955800"/>
          <p14:tracePt t="110153" x="10180638" y="1955800"/>
          <p14:tracePt t="110170" x="10161588" y="1965325"/>
          <p14:tracePt t="110186" x="10153650" y="1965325"/>
          <p14:tracePt t="110220" x="10144125" y="1973263"/>
          <p14:tracePt t="110236" x="10126663" y="1973263"/>
          <p14:tracePt t="110255" x="10126663" y="1982788"/>
          <p14:tracePt t="110270" x="10117138" y="1982788"/>
          <p14:tracePt t="110354" x="10109200" y="1982788"/>
          <p14:tracePt t="110364" x="10099675" y="1982788"/>
          <p14:tracePt t="110374" x="10090150" y="1982788"/>
          <p14:tracePt t="110393" x="10082213" y="1982788"/>
          <p14:tracePt t="110443" x="10072688" y="1982788"/>
          <p14:tracePt t="125645" x="10055225" y="1982788"/>
          <p14:tracePt t="125656" x="10045700" y="1990725"/>
          <p14:tracePt t="125665" x="10028238" y="2000250"/>
          <p14:tracePt t="125674" x="10001250" y="2017713"/>
          <p14:tracePt t="125685" x="9983788" y="2027238"/>
          <p14:tracePt t="125704" x="9956800" y="2062163"/>
          <p14:tracePt t="125719" x="9947275" y="2081213"/>
          <p14:tracePt t="125736" x="9912350" y="2098675"/>
          <p14:tracePt t="125754" x="9885363" y="2133600"/>
          <p14:tracePt t="125769" x="9875838" y="2152650"/>
          <p14:tracePt t="125786" x="9848850" y="2179638"/>
          <p14:tracePt t="125804" x="9823450" y="2205038"/>
          <p14:tracePt t="125819" x="9813925" y="2214563"/>
          <p14:tracePt t="125836" x="9786938" y="2241550"/>
          <p14:tracePt t="125853" x="9759950" y="2259013"/>
          <p14:tracePt t="125869" x="9742488" y="2259013"/>
          <p14:tracePt t="125886" x="9725025" y="2276475"/>
          <p14:tracePt t="125903" x="9698038" y="2295525"/>
          <p14:tracePt t="125919" x="9680575" y="2303463"/>
          <p14:tracePt t="125936" x="9661525" y="2312988"/>
          <p14:tracePt t="125954" x="9634538" y="2312988"/>
          <p14:tracePt t="125969" x="9634538" y="2322513"/>
          <p14:tracePt t="125986" x="9609138" y="2330450"/>
          <p14:tracePt t="126003" x="9582150" y="2330450"/>
          <p14:tracePt t="126019" x="9572625" y="2330450"/>
          <p14:tracePt t="126035" x="9555163" y="2339975"/>
          <p14:tracePt t="126052" x="9528175" y="2339975"/>
          <p14:tracePt t="126069" x="9518650" y="2339975"/>
          <p14:tracePt t="126085" x="9483725" y="2339975"/>
          <p14:tracePt t="126102" x="9447213" y="2339975"/>
          <p14:tracePt t="126119" x="9412288" y="2330450"/>
          <p14:tracePt t="126136" x="9385300" y="2322513"/>
          <p14:tracePt t="126152" x="9348788" y="2312988"/>
          <p14:tracePt t="126169" x="9313863" y="2312988"/>
          <p14:tracePt t="126185" x="9304338" y="2312988"/>
          <p14:tracePt t="126202" x="9269413" y="2312988"/>
          <p14:tracePt t="126219" x="9251950" y="2312988"/>
          <p14:tracePt t="126235" x="9242425" y="2312988"/>
          <p14:tracePt t="126253" x="9224963" y="2312988"/>
          <p14:tracePt t="126269" x="9224963" y="2322513"/>
          <p14:tracePt t="126285" x="9215438" y="2322513"/>
          <p14:tracePt t="126303" x="9205913" y="2322513"/>
          <p14:tracePt t="126348" x="9197975" y="2322513"/>
          <p14:tracePt t="126447" x="9188450" y="2330450"/>
          <p14:tracePt t="126457" x="9180513" y="2330450"/>
          <p14:tracePt t="126467" x="9170988" y="2330450"/>
          <p14:tracePt t="126477" x="9161463" y="2330450"/>
          <p14:tracePt t="126488" x="9161463" y="2339975"/>
          <p14:tracePt t="126517" x="9153525" y="2339975"/>
          <p14:tracePt t="126526" x="9144000" y="2339975"/>
          <p14:tracePt t="126537" x="9144000" y="2347913"/>
          <p14:tracePt t="126554" x="9134475" y="2347913"/>
          <p14:tracePt t="126569" x="9126538" y="2347913"/>
          <p14:tracePt t="126636" x="9117013" y="2347913"/>
          <p14:tracePt t="126695" x="9117013" y="2357438"/>
          <p14:tracePt t="126734" x="9109075" y="2357438"/>
          <p14:tracePt t="135505" x="9099550" y="2366963"/>
          <p14:tracePt t="135515" x="9090025" y="2374900"/>
          <p14:tracePt t="135525" x="9072563" y="2393950"/>
          <p14:tracePt t="135535" x="9063038" y="2393950"/>
          <p14:tracePt t="135551" x="9055100" y="2411413"/>
          <p14:tracePt t="135568" x="9037638" y="2419350"/>
          <p14:tracePt t="135585" x="9018588" y="2438400"/>
          <p14:tracePt t="135602" x="9018588" y="2446338"/>
          <p14:tracePt t="135620" x="9010650" y="2455863"/>
          <p14:tracePt t="135635" x="8991600" y="2465388"/>
          <p14:tracePt t="135668" x="8991600" y="2482850"/>
          <p14:tracePt t="135685" x="8983663" y="2490788"/>
          <p14:tracePt t="135704" x="8983663" y="2509838"/>
          <p14:tracePt t="135735" x="8983663" y="2517775"/>
          <p14:tracePt t="135753" x="8983663" y="2536825"/>
          <p14:tracePt t="135769" x="8983663" y="2544763"/>
          <p14:tracePt t="135785" x="8983663" y="2562225"/>
          <p14:tracePt t="135802" x="8983663" y="2589213"/>
          <p14:tracePt t="135818" x="8991600" y="2598738"/>
          <p14:tracePt t="135835" x="9001125" y="2633663"/>
          <p14:tracePt t="135853" x="9018588" y="2652713"/>
          <p14:tracePt t="135868" x="9018588" y="2670175"/>
          <p14:tracePt t="135885" x="9037638" y="2697163"/>
          <p14:tracePt t="135902" x="9055100" y="2714625"/>
          <p14:tracePt t="135919" x="9063038" y="2724150"/>
          <p14:tracePt t="135921" x="9072563" y="2732088"/>
          <p14:tracePt t="135935" x="9072563" y="2751138"/>
          <p14:tracePt t="135952" x="9082088" y="2759075"/>
          <p14:tracePt t="135968" x="9090025" y="2768600"/>
          <p14:tracePt t="135985" x="9099550" y="2776538"/>
          <p14:tracePt t="136002" x="9109075" y="2786063"/>
          <p14:tracePt t="136018" x="9109075" y="2795588"/>
          <p14:tracePt t="136051" x="9109075" y="2803525"/>
          <p14:tracePt t="136089" x="9109075" y="2813050"/>
          <p14:tracePt t="147566" x="9109075" y="2822575"/>
          <p14:tracePt t="147575" x="9109075" y="2840038"/>
          <p14:tracePt t="147587" x="9109075" y="2847975"/>
          <p14:tracePt t="147601" x="9109075" y="2867025"/>
          <p14:tracePt t="147618" x="9109075" y="2901950"/>
          <p14:tracePt t="147634" x="9109075" y="2919413"/>
          <p14:tracePt t="147651" x="9109075" y="2938463"/>
          <p14:tracePt t="147667" x="9109075" y="2965450"/>
          <p14:tracePt t="147684" x="9117013" y="2982913"/>
          <p14:tracePt t="147701" x="9117013" y="3000375"/>
          <p14:tracePt t="147718" x="9117013" y="3017838"/>
          <p14:tracePt t="147734" x="9126538" y="3027363"/>
          <p14:tracePt t="147768" x="9126538" y="3036888"/>
          <p14:tracePt t="147803" x="9126538" y="3044825"/>
          <p14:tracePt t="147853" x="9126538" y="3054350"/>
          <p14:tracePt t="148288" x="9126538" y="3062288"/>
          <p14:tracePt t="148348" x="9126538" y="3071813"/>
          <p14:tracePt t="148368" x="9126538" y="3081338"/>
          <p14:tracePt t="148378" x="9134475" y="3089275"/>
          <p14:tracePt t="148388" x="9134475" y="3098800"/>
          <p14:tracePt t="148401" x="9134475" y="3108325"/>
          <p14:tracePt t="148418" x="9134475" y="3133725"/>
          <p14:tracePt t="148434" x="9134475" y="3143250"/>
          <p14:tracePt t="148451" x="9134475" y="3160713"/>
          <p14:tracePt t="148467" x="9134475" y="3187700"/>
          <p14:tracePt t="148484" x="9134475" y="3197225"/>
          <p14:tracePt t="148501" x="9134475" y="3214688"/>
          <p14:tracePt t="148518" x="9134475" y="3241675"/>
          <p14:tracePt t="148551" x="9134475" y="3251200"/>
          <p14:tracePt t="148568" x="9134475" y="3259138"/>
          <p14:tracePt t="148584" x="9134475" y="3268663"/>
          <p14:tracePt t="148601" x="9134475" y="3276600"/>
          <p14:tracePt t="148618" x="9134475" y="3286125"/>
          <p14:tracePt t="148635" x="9134475" y="3303588"/>
          <p14:tracePt t="148651" x="9126538" y="3313113"/>
          <p14:tracePt t="148667" x="9126538" y="3330575"/>
          <p14:tracePt t="148685" x="9117013" y="3367088"/>
          <p14:tracePt t="148701" x="9117013" y="3384550"/>
          <p14:tracePt t="148718" x="9117013" y="3429000"/>
          <p14:tracePt t="148734" x="9117013" y="3473450"/>
          <p14:tracePt t="148751" x="9117013" y="3490913"/>
          <p14:tracePt t="148767" x="9117013" y="3536950"/>
          <p14:tracePt t="148784" x="9117013" y="3581400"/>
          <p14:tracePt t="148801" x="9117013" y="3589338"/>
          <p14:tracePt t="148817" x="9117013" y="3616325"/>
          <p14:tracePt t="148835" x="9117013" y="3643313"/>
          <p14:tracePt t="148851" x="9117013" y="3652838"/>
          <p14:tracePt t="148867" x="9117013" y="3670300"/>
          <p14:tracePt t="148884" x="9117013" y="3679825"/>
          <p14:tracePt t="148917" x="9117013" y="3687763"/>
          <p14:tracePt t="148934" x="9109075" y="3687763"/>
          <p14:tracePt t="148982" x="9109075" y="3697288"/>
          <p14:tracePt t="149081" x="9109075" y="3705225"/>
          <p14:tracePt t="149101" x="9109075" y="3714750"/>
          <p14:tracePt t="149111" x="9109075" y="3724275"/>
          <p14:tracePt t="149121" x="9109075" y="3732213"/>
          <p14:tracePt t="149134" x="9109075" y="3741738"/>
          <p14:tracePt t="149151" x="9117013" y="3768725"/>
          <p14:tracePt t="149167" x="9117013" y="3776663"/>
          <p14:tracePt t="149184" x="9126538" y="3803650"/>
          <p14:tracePt t="149201" x="9126538" y="3813175"/>
          <p14:tracePt t="149218" x="9134475" y="3830638"/>
          <p14:tracePt t="149234" x="9134475" y="3848100"/>
          <p14:tracePt t="149251" x="9144000" y="3875088"/>
          <p14:tracePt t="149268" x="9144000" y="3884613"/>
          <p14:tracePt t="149284" x="9144000" y="3894138"/>
          <p14:tracePt t="149301" x="9144000" y="3911600"/>
          <p14:tracePt t="149318" x="9144000" y="3919538"/>
          <p14:tracePt t="149349" x="9144000" y="3929063"/>
          <p14:tracePt t="152907" x="9161463" y="3929063"/>
          <p14:tracePt t="152917" x="9180513" y="3929063"/>
          <p14:tracePt t="152927" x="9197975" y="3929063"/>
          <p14:tracePt t="152937" x="9224963" y="3929063"/>
          <p14:tracePt t="152951" x="9251950" y="3929063"/>
          <p14:tracePt t="152967" x="9313863" y="3938588"/>
          <p14:tracePt t="152984" x="9331325" y="3938588"/>
          <p14:tracePt t="153000" x="9348788" y="3938588"/>
          <p14:tracePt t="153145" x="9510713" y="3965575"/>
          <p14:tracePt t="153154" x="9858375" y="4017963"/>
          <p14:tracePt t="153164" x="10188575" y="4062413"/>
          <p14:tracePt t="153174" x="10358438" y="4125913"/>
          <p14:tracePt t="153185" x="10537825" y="4187825"/>
          <p14:tracePt t="153200" x="10715625" y="4268788"/>
          <p14:tracePt t="153217" x="10733088" y="4268788"/>
          <p14:tracePt t="153234" x="10742613" y="4268788"/>
          <p14:tracePt t="153250" x="10848975" y="4303713"/>
          <p14:tracePt t="153267" x="11403013" y="4473575"/>
          <p14:tracePt t="153284" x="11599863" y="4537075"/>
          <p14:tracePt t="153300" x="11626850" y="4545013"/>
          <p14:tracePt t="153317" x="11671300" y="4562475"/>
          <p14:tracePt t="153334" x="11706225" y="4572000"/>
          <p14:tracePt t="153351" x="11715750" y="4572000"/>
          <p14:tracePt t="153368" x="11742738" y="4589463"/>
          <p14:tracePt t="153384" x="11769725" y="4598988"/>
          <p14:tracePt t="153401" x="11787188" y="4608513"/>
          <p14:tracePt t="153417" x="11804650" y="4616450"/>
          <p14:tracePt t="153434" x="11841163" y="4633913"/>
          <p14:tracePt t="153450" x="11849100" y="4633913"/>
          <p14:tracePt t="153467" x="11876088" y="4652963"/>
          <p14:tracePt t="153484" x="11903075" y="4660900"/>
          <p14:tracePt t="153501" x="11920538" y="4670425"/>
          <p14:tracePt t="153581" x="11939588" y="4679950"/>
          <p14:tracePt t="153591" x="11957050" y="4687888"/>
          <p14:tracePt t="153601" x="11984038" y="4697413"/>
          <p14:tracePt t="153611" x="11991975" y="4705350"/>
          <p14:tracePt t="153620" x="12001500" y="4705350"/>
          <p14:tracePt t="153635" x="12001500" y="4714875"/>
          <p14:tracePt t="153769" x="12011025" y="4724400"/>
          <p14:tracePt t="153789" x="12018963" y="4724400"/>
          <p14:tracePt t="153819" x="12018963" y="4732338"/>
          <p14:tracePt t="154532" x="12018963" y="4741863"/>
          <p14:tracePt t="156336" x="12018963" y="4759325"/>
          <p14:tracePt t="156574" x="12018963" y="4768850"/>
          <p14:tracePt t="156871" x="12018963" y="4759325"/>
          <p14:tracePt t="158397" x="12001500" y="4759325"/>
          <p14:tracePt t="158407" x="11858625" y="4813300"/>
          <p14:tracePt t="158417" x="11715750" y="4857750"/>
          <p14:tracePt t="158427" x="11706225" y="4857750"/>
          <p14:tracePt t="158456" x="11698288" y="4857750"/>
          <p14:tracePt t="158466" x="11688763" y="4857750"/>
          <p14:tracePt t="158476" x="11671300" y="4857750"/>
          <p14:tracePt t="158487" x="11634788" y="4848225"/>
          <p14:tracePt t="158500" x="11599863" y="4822825"/>
          <p14:tracePt t="158517" x="11537950" y="4795838"/>
          <p14:tracePt t="158534" x="11528425" y="4795838"/>
          <p14:tracePt t="158550" x="11501438" y="4786313"/>
          <p14:tracePt t="158567" x="11474450" y="4776788"/>
          <p14:tracePt t="158584" x="11466513" y="4776788"/>
          <p14:tracePt t="158586" x="11447463" y="4776788"/>
          <p14:tracePt t="158600" x="11439525" y="4776788"/>
          <p14:tracePt t="158617" x="11420475" y="4776788"/>
          <p14:tracePt t="158634" x="11403013" y="4768850"/>
          <p14:tracePt t="158650" x="11395075" y="4768850"/>
          <p14:tracePt t="158667" x="11376025" y="4759325"/>
          <p14:tracePt t="158724" x="11358563" y="4759325"/>
          <p14:tracePt t="158735" x="11349038" y="4759325"/>
          <p14:tracePt t="158744" x="11331575" y="4751388"/>
          <p14:tracePt t="158754" x="11323638" y="4751388"/>
          <p14:tracePt t="158767" x="11314113" y="4741863"/>
          <p14:tracePt t="158784" x="11304588" y="4741863"/>
          <p14:tracePt t="158991" x="11277600" y="4714875"/>
          <p14:tracePt t="159002" x="11171238" y="4616450"/>
          <p14:tracePt t="159487" x="11171238" y="4608513"/>
          <p14:tracePt t="159497" x="11161713" y="4598988"/>
          <p14:tracePt t="159507" x="11161713" y="4589463"/>
          <p14:tracePt t="159518" x="11161713" y="4581525"/>
          <p14:tracePt t="159534" x="11153775" y="4572000"/>
          <p14:tracePt t="159550" x="11153775" y="4562475"/>
          <p14:tracePt t="159567" x="11153775" y="4545013"/>
          <p14:tracePt t="159600" x="11153775" y="4537075"/>
          <p14:tracePt t="159617" x="11153775" y="4527550"/>
          <p14:tracePt t="159646" x="11153775" y="4518025"/>
          <p14:tracePt t="159656" x="11153775" y="4510088"/>
          <p14:tracePt t="159686" x="11153775" y="4500563"/>
          <p14:tracePt t="159706" x="11153775" y="4491038"/>
          <p14:tracePt t="159715" x="11153775" y="4483100"/>
          <p14:tracePt t="159726" x="11161713" y="4473575"/>
          <p14:tracePt t="159745" x="11171238" y="4465638"/>
          <p14:tracePt t="159765" x="11171238" y="4456113"/>
          <p14:tracePt t="159775" x="11180763" y="4456113"/>
          <p14:tracePt t="159814" x="11180763" y="4446588"/>
          <p14:tracePt t="159933" x="11188700" y="4438650"/>
          <p14:tracePt t="160766" x="11180763" y="4438650"/>
          <p14:tracePt t="160796" x="11161713" y="4438650"/>
          <p14:tracePt t="160816" x="11153775" y="4438650"/>
          <p14:tracePt t="160825" x="11134725" y="4438650"/>
          <p14:tracePt t="160836" x="11134725" y="4429125"/>
          <p14:tracePt t="160850" x="11126788" y="4429125"/>
          <p14:tracePt t="160867" x="11109325" y="4429125"/>
          <p14:tracePt t="161063" x="11099800" y="4419600"/>
          <p14:tracePt t="161083" x="11082338" y="4411663"/>
          <p14:tracePt t="161112" x="11072813" y="4411663"/>
          <p14:tracePt t="161569" x="11063288" y="44116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31" y="365125"/>
            <a:ext cx="10661469" cy="483961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49086"/>
            <a:ext cx="5181600" cy="53278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c.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marketing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opportunities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 Access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marketing skills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49086"/>
            <a:ext cx="5181600" cy="53278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d.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Inclusion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literacy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banking and transaction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digital tools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86" y="3082834"/>
            <a:ext cx="3953427" cy="2162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05" y="1463040"/>
            <a:ext cx="2952206" cy="161979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47"/>
    </mc:Choice>
    <mc:Fallback>
      <p:transition spd="slow" advTm="114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68" x="10939463" y="4411663"/>
          <p14:tracePt t="1578" x="10555288" y="4402138"/>
          <p14:tracePt t="1588" x="10420350" y="4394200"/>
          <p14:tracePt t="1600" x="10385425" y="4394200"/>
          <p14:tracePt t="1617" x="10367963" y="4394200"/>
          <p14:tracePt t="1633" x="10358438" y="4394200"/>
          <p14:tracePt t="2123" x="10252075" y="4330700"/>
          <p14:tracePt t="2132" x="10109200" y="4251325"/>
          <p14:tracePt t="2142" x="9956800" y="4152900"/>
          <p14:tracePt t="2152" x="9840913" y="4071938"/>
          <p14:tracePt t="2166" x="9661525" y="3956050"/>
          <p14:tracePt t="2183" x="9358313" y="3652838"/>
          <p14:tracePt t="2200" x="9251950" y="3500438"/>
          <p14:tracePt t="2216" x="9063038" y="3187700"/>
          <p14:tracePt t="2233" x="8929688" y="2857500"/>
          <p14:tracePt t="2250" x="8858250" y="2660650"/>
          <p14:tracePt t="2266" x="8804275" y="2393950"/>
          <p14:tracePt t="2283" x="8804275" y="2330450"/>
          <p14:tracePt t="2301" x="8804275" y="2286000"/>
          <p14:tracePt t="2317" x="8813800" y="2276475"/>
          <p14:tracePt t="2333" x="8823325" y="2259013"/>
          <p14:tracePt t="2598" x="8777288" y="2197100"/>
          <p14:tracePt t="2608" x="8688388" y="2089150"/>
          <p14:tracePt t="2618" x="8562975" y="1955800"/>
          <p14:tracePt t="2633" x="8412163" y="1822450"/>
          <p14:tracePt t="2651" x="8081963" y="1581150"/>
          <p14:tracePt t="2667" x="7705725" y="1374775"/>
          <p14:tracePt t="2683" x="7483475" y="1276350"/>
          <p14:tracePt t="2701" x="7116763" y="1125538"/>
          <p14:tracePt t="2717" x="6867525" y="1044575"/>
          <p14:tracePt t="2733" x="6759575" y="1009650"/>
          <p14:tracePt t="3054" x="6589713" y="982663"/>
          <p14:tracePt t="3064" x="6384925" y="965200"/>
          <p14:tracePt t="3074" x="6134100" y="946150"/>
          <p14:tracePt t="3084" x="5884863" y="919163"/>
          <p14:tracePt t="3101" x="5653088" y="893763"/>
          <p14:tracePt t="3116" x="5081588" y="830263"/>
          <p14:tracePt t="3133" x="4643438" y="776288"/>
          <p14:tracePt t="3151" x="4518025" y="758825"/>
          <p14:tracePt t="3166" x="4330700" y="731838"/>
          <p14:tracePt t="3183" x="4268788" y="723900"/>
          <p14:tracePt t="3201" x="4259263" y="714375"/>
          <p14:tracePt t="3216" x="4232275" y="714375"/>
          <p14:tracePt t="3233" x="4214813" y="714375"/>
          <p14:tracePt t="3251" x="4205288" y="723900"/>
          <p14:tracePt t="3266" x="4197350" y="750888"/>
          <p14:tracePt t="3283" x="4197350" y="768350"/>
          <p14:tracePt t="3300" x="4197350" y="785813"/>
          <p14:tracePt t="3316" x="4197350" y="803275"/>
          <p14:tracePt t="3334" x="4197350" y="830263"/>
          <p14:tracePt t="3351" x="4197350" y="839788"/>
          <p14:tracePt t="3366" x="4197350" y="847725"/>
          <p14:tracePt t="3383" x="4205288" y="866775"/>
          <p14:tracePt t="3401" x="4224338" y="884238"/>
          <p14:tracePt t="3416" x="4232275" y="884238"/>
          <p14:tracePt t="3433" x="4259263" y="911225"/>
          <p14:tracePt t="3450" x="4286250" y="946150"/>
          <p14:tracePt t="3466" x="4313238" y="955675"/>
          <p14:tracePt t="3483" x="4348163" y="990600"/>
          <p14:tracePt t="3501" x="4394200" y="1027113"/>
          <p14:tracePt t="3516" x="4419600" y="1044575"/>
          <p14:tracePt t="3533" x="4483100" y="1071563"/>
          <p14:tracePt t="3551" x="4537075" y="1089025"/>
          <p14:tracePt t="3566" x="4562475" y="1089025"/>
          <p14:tracePt t="3583" x="4608513" y="1089025"/>
          <p14:tracePt t="3601" x="4652963" y="1089025"/>
          <p14:tracePt t="3616" x="4679950" y="1098550"/>
          <p14:tracePt t="3633" x="4714875" y="1098550"/>
          <p14:tracePt t="3651" x="4751388" y="1098550"/>
          <p14:tracePt t="3666" x="4759325" y="1108075"/>
          <p14:tracePt t="3683" x="4795838" y="1108075"/>
          <p14:tracePt t="3701" x="4813300" y="1108075"/>
          <p14:tracePt t="3716" x="4840288" y="1108075"/>
          <p14:tracePt t="3733" x="4867275" y="1125538"/>
          <p14:tracePt t="3751" x="4902200" y="1133475"/>
          <p14:tracePt t="3768" x="4919663" y="1133475"/>
          <p14:tracePt t="3783" x="4946650" y="1143000"/>
          <p14:tracePt t="3801" x="4973638" y="1152525"/>
          <p14:tracePt t="3817" x="5010150" y="1169988"/>
          <p14:tracePt t="3833" x="5018088" y="1169988"/>
          <p14:tracePt t="3851" x="5054600" y="1187450"/>
          <p14:tracePt t="3866" x="5062538" y="1196975"/>
          <p14:tracePt t="3883" x="5081588" y="1204913"/>
          <p14:tracePt t="3901" x="5089525" y="1204913"/>
          <p14:tracePt t="3917" x="5089525" y="1223963"/>
          <p14:tracePt t="3933" x="5108575" y="1223963"/>
          <p14:tracePt t="3950" x="5116513" y="1241425"/>
          <p14:tracePt t="3983" x="5126038" y="1241425"/>
          <p14:tracePt t="7583" x="5116513" y="1258888"/>
          <p14:tracePt t="7593" x="5054600" y="1330325"/>
          <p14:tracePt t="7603" x="4956175" y="1428750"/>
          <p14:tracePt t="7616" x="4822825" y="1608138"/>
          <p14:tracePt t="7633" x="4598988" y="1928813"/>
          <p14:tracePt t="7650" x="4537075" y="2044700"/>
          <p14:tracePt t="7666" x="4411663" y="2276475"/>
          <p14:tracePt t="7683" x="4303713" y="2482850"/>
          <p14:tracePt t="7700" x="4251325" y="2598738"/>
          <p14:tracePt t="7716" x="4143375" y="2822575"/>
          <p14:tracePt t="7732" x="4044950" y="3054350"/>
          <p14:tracePt t="7751" x="3938588" y="3313113"/>
          <p14:tracePt t="7766" x="3919538" y="3375025"/>
          <p14:tracePt t="7783" x="3894138" y="3438525"/>
          <p14:tracePt t="7801" x="3867150" y="3500438"/>
          <p14:tracePt t="7816" x="3857625" y="3517900"/>
          <p14:tracePt t="7833" x="3830638" y="3571875"/>
          <p14:tracePt t="7851" x="3813175" y="3608388"/>
          <p14:tracePt t="7866" x="3803650" y="3633788"/>
          <p14:tracePt t="7883" x="3786188" y="3687763"/>
          <p14:tracePt t="7901" x="3759200" y="3732213"/>
          <p14:tracePt t="7916" x="3751263" y="3759200"/>
          <p14:tracePt t="7933" x="3741738" y="3803650"/>
          <p14:tracePt t="7950" x="3732213" y="3848100"/>
          <p14:tracePt t="7966" x="3724275" y="3875088"/>
          <p14:tracePt t="7982" x="3714750" y="3911600"/>
          <p14:tracePt t="7999" x="3705225" y="3946525"/>
          <p14:tracePt t="8016" x="3705225" y="3956050"/>
          <p14:tracePt t="8058" x="3705225" y="3973513"/>
          <p14:tracePt t="8068" x="3705225" y="3983038"/>
          <p14:tracePt t="8082" x="3697288" y="4000500"/>
          <p14:tracePt t="8099" x="3697288" y="4010025"/>
          <p14:tracePt t="8127" x="3697288" y="4017963"/>
          <p14:tracePt t="8187" x="3697288" y="4027488"/>
          <p14:tracePt t="8236" x="3697288" y="4037013"/>
          <p14:tracePt t="23722" x="3687763" y="4054475"/>
          <p14:tracePt t="23732" x="3687763" y="4071938"/>
          <p14:tracePt t="23752" x="3687763" y="4081463"/>
          <p14:tracePt t="23791" x="3687763" y="4098925"/>
          <p14:tracePt t="23802" x="3679825" y="4133850"/>
          <p14:tracePt t="23811" x="3660775" y="4322763"/>
          <p14:tracePt t="23821" x="3660775" y="4340225"/>
          <p14:tracePt t="23834" x="3660775" y="4348163"/>
          <p14:tracePt t="23848" x="3660775" y="4357688"/>
          <p14:tracePt t="23865" x="3660775" y="4402138"/>
          <p14:tracePt t="23882" x="3670300" y="4429125"/>
          <p14:tracePt t="23898" x="3670300" y="4446588"/>
          <p14:tracePt t="23915" x="3679825" y="4473575"/>
          <p14:tracePt t="23932" x="3679825" y="4491038"/>
          <p14:tracePt t="23950" x="3679825" y="4518025"/>
          <p14:tracePt t="23965" x="3687763" y="4527550"/>
          <p14:tracePt t="23981" x="3687763" y="4545013"/>
          <p14:tracePt t="23999" x="3697288" y="4554538"/>
          <p14:tracePt t="24015" x="3697288" y="4562475"/>
          <p14:tracePt t="24031" x="3697288" y="4572000"/>
          <p14:tracePt t="24048" x="3697288" y="4581525"/>
          <p14:tracePt t="24178" x="3705225" y="4589463"/>
          <p14:tracePt t="24276" x="3705225" y="4598988"/>
          <p14:tracePt t="43798" x="3724275" y="4598988"/>
          <p14:tracePt t="43818" x="3732213" y="4598988"/>
          <p14:tracePt t="43828" x="3751263" y="4598988"/>
          <p14:tracePt t="43838" x="3902075" y="4581525"/>
          <p14:tracePt t="43848" x="4268788" y="4545013"/>
          <p14:tracePt t="43864" x="4330700" y="4545013"/>
          <p14:tracePt t="43880" x="4384675" y="4545013"/>
          <p14:tracePt t="43897" x="4402138" y="4545013"/>
          <p14:tracePt t="43930" x="4419600" y="4554538"/>
          <p14:tracePt t="43947" x="4429125" y="4562475"/>
          <p14:tracePt t="43964" x="4438650" y="4562475"/>
          <p14:tracePt t="43980" x="4446588" y="4572000"/>
          <p14:tracePt t="43997" x="4465638" y="4589463"/>
          <p14:tracePt t="44030" x="4483100" y="4598988"/>
          <p14:tracePt t="44047" x="4491038" y="4616450"/>
          <p14:tracePt t="44064" x="4500563" y="4616450"/>
          <p14:tracePt t="44080" x="4527550" y="4633913"/>
          <p14:tracePt t="44097" x="4554538" y="4633913"/>
          <p14:tracePt t="44114" x="4572000" y="4633913"/>
          <p14:tracePt t="44130" x="4608513" y="4643438"/>
          <p14:tracePt t="44147" x="4652963" y="4652963"/>
          <p14:tracePt t="44164" x="4687888" y="4652963"/>
          <p14:tracePt t="44180" x="4705350" y="4652963"/>
          <p14:tracePt t="44197" x="4741863" y="4660900"/>
          <p14:tracePt t="44214" x="4776788" y="4679950"/>
          <p14:tracePt t="44230" x="4795838" y="4679950"/>
          <p14:tracePt t="44249" x="4830763" y="4687888"/>
          <p14:tracePt t="44264" x="4857750" y="4705350"/>
          <p14:tracePt t="44280" x="4875213" y="4714875"/>
          <p14:tracePt t="44297" x="4894263" y="4732338"/>
          <p14:tracePt t="44313" x="4911725" y="4741863"/>
          <p14:tracePt t="44330" x="4929188" y="4751388"/>
          <p14:tracePt t="44347" x="4938713" y="4759325"/>
          <p14:tracePt t="44363" x="4946650" y="4768850"/>
          <p14:tracePt t="44402" x="4956175" y="4768850"/>
          <p14:tracePt t="44433" x="4965700" y="4768850"/>
          <p14:tracePt t="44443" x="4965700" y="4776788"/>
          <p14:tracePt t="44462" x="4973638" y="4776788"/>
          <p14:tracePt t="44521" x="4983163" y="4776788"/>
          <p14:tracePt t="44532" x="4983163" y="4786313"/>
          <p14:tracePt t="44561" x="4991100" y="4786313"/>
          <p14:tracePt t="44591" x="5000625" y="4786313"/>
          <p14:tracePt t="44611" x="5010150" y="4786313"/>
          <p14:tracePt t="44660" x="5018088" y="4786313"/>
          <p14:tracePt t="44680" x="5027613" y="4795838"/>
          <p14:tracePt t="44690" x="5027613" y="4803775"/>
          <p14:tracePt t="44700" x="5037138" y="4803775"/>
          <p14:tracePt t="44729" x="5037138" y="4813300"/>
          <p14:tracePt t="44779" x="5037138" y="4822825"/>
          <p14:tracePt t="44789" x="5045075" y="4822825"/>
          <p14:tracePt t="44819" x="5045075" y="4830763"/>
          <p14:tracePt t="44888" x="5045075" y="4840288"/>
          <p14:tracePt t="44899" x="5045075" y="4848225"/>
          <p14:tracePt t="44947" x="5045075" y="4857750"/>
          <p14:tracePt t="44997" x="5045075" y="4867275"/>
          <p14:tracePt t="45066" x="5045075" y="4875213"/>
          <p14:tracePt t="45106" x="5045075" y="4884738"/>
          <p14:tracePt t="45235" x="5045075" y="4894263"/>
          <p14:tracePt t="45483" x="5045075" y="4902200"/>
          <p14:tracePt t="45731" x="5045075" y="4911725"/>
          <p14:tracePt t="45879" x="5045075" y="4919663"/>
          <p14:tracePt t="46106" x="5045075" y="4929188"/>
          <p14:tracePt t="69171" x="5133975" y="4884738"/>
          <p14:tracePt t="69181" x="5232400" y="4813300"/>
          <p14:tracePt t="69191" x="5384800" y="4751388"/>
          <p14:tracePt t="69201" x="5581650" y="4660900"/>
          <p14:tracePt t="69212" x="6126163" y="4465638"/>
          <p14:tracePt t="69229" x="6153150" y="4456113"/>
          <p14:tracePt t="69245" x="6759575" y="4268788"/>
          <p14:tracePt t="69262" x="7527925" y="4081463"/>
          <p14:tracePt t="69279" x="7813675" y="4017963"/>
          <p14:tracePt t="69295" x="8099425" y="3956050"/>
          <p14:tracePt t="69312" x="8447088" y="3857625"/>
          <p14:tracePt t="69331" x="8742363" y="3776663"/>
          <p14:tracePt t="69346" x="8777288" y="3776663"/>
          <p14:tracePt t="69362" x="8840788" y="3741738"/>
          <p14:tracePt t="69380" x="8867775" y="3732213"/>
          <p14:tracePt t="69395" x="8875713" y="3732213"/>
          <p14:tracePt t="69469" x="8894763" y="3724275"/>
          <p14:tracePt t="69479" x="8920163" y="3687763"/>
          <p14:tracePt t="69489" x="9205913" y="3465513"/>
          <p14:tracePt t="69499" x="9259888" y="3411538"/>
          <p14:tracePt t="69512" x="9402763" y="3295650"/>
          <p14:tracePt t="69529" x="9528175" y="3170238"/>
          <p14:tracePt t="69545" x="9715500" y="3000375"/>
          <p14:tracePt t="69562" x="9956800" y="2776538"/>
          <p14:tracePt t="69579" x="10018713" y="2714625"/>
          <p14:tracePt t="69596" x="10045700" y="2687638"/>
          <p14:tracePt t="69613" x="10082213" y="2652713"/>
          <p14:tracePt t="69629" x="10099675" y="2616200"/>
          <p14:tracePt t="69648" x="10117138" y="2581275"/>
          <p14:tracePt t="69662" x="10126663" y="2562225"/>
          <p14:tracePt t="69679" x="10126663" y="2544763"/>
          <p14:tracePt t="69973" x="10126663" y="2536825"/>
          <p14:tracePt t="69984" x="10117138" y="2509838"/>
          <p14:tracePt t="69993" x="10099675" y="2490788"/>
          <p14:tracePt t="70003" x="10099675" y="2482850"/>
          <p14:tracePt t="70013" x="10090150" y="2455863"/>
          <p14:tracePt t="70030" x="10072688" y="2428875"/>
          <p14:tracePt t="70045" x="10063163" y="2366963"/>
          <p14:tracePt t="70062" x="10037763" y="2303463"/>
          <p14:tracePt t="70079" x="10028238" y="2268538"/>
          <p14:tracePt t="70095" x="10001250" y="2187575"/>
          <p14:tracePt t="70112" x="9974263" y="2125663"/>
          <p14:tracePt t="70129" x="9966325" y="2098675"/>
          <p14:tracePt t="70146" x="9947275" y="2036763"/>
          <p14:tracePt t="70162" x="9939338" y="1982788"/>
          <p14:tracePt t="70179" x="9929813" y="1955800"/>
          <p14:tracePt t="70195" x="9920288" y="1919288"/>
          <p14:tracePt t="70212" x="9912350" y="1874838"/>
          <p14:tracePt t="70229" x="9902825" y="1857375"/>
          <p14:tracePt t="70245" x="9894888" y="1839913"/>
          <p14:tracePt t="70262" x="9894888" y="1803400"/>
          <p14:tracePt t="70279" x="9894888" y="1785938"/>
          <p14:tracePt t="70295" x="9885363" y="1758950"/>
          <p14:tracePt t="70312" x="9885363" y="1741488"/>
          <p14:tracePt t="70332" x="9875838" y="1731963"/>
          <p14:tracePt t="70345" x="9875838" y="1714500"/>
          <p14:tracePt t="70362" x="9875838" y="1704975"/>
          <p14:tracePt t="70395" x="9875838" y="1697038"/>
          <p14:tracePt t="70717" x="9867900" y="1697038"/>
          <p14:tracePt t="70727" x="9867900" y="1679575"/>
          <p14:tracePt t="70737" x="9848850" y="1670050"/>
          <p14:tracePt t="70747" x="9848850" y="1652588"/>
          <p14:tracePt t="70762" x="9831388" y="1643063"/>
          <p14:tracePt t="70779" x="9823450" y="1616075"/>
          <p14:tracePt t="70797" x="9813925" y="1598613"/>
          <p14:tracePt t="70812" x="9804400" y="1598613"/>
          <p14:tracePt t="70829" x="9804400" y="1589088"/>
          <p14:tracePt t="70845" x="9796463" y="1589088"/>
          <p14:tracePt t="70862" x="9796463" y="1581150"/>
          <p14:tracePt t="70905" x="9796463" y="1571625"/>
          <p14:tracePt t="70916" x="9796463" y="1562100"/>
          <p14:tracePt t="70935" x="9786938" y="1554163"/>
          <p14:tracePt t="70954" x="9786938" y="1544638"/>
          <p14:tracePt t="70974" x="9786938" y="1536700"/>
          <p14:tracePt t="70984" x="9786938" y="1527175"/>
          <p14:tracePt t="70995" x="9777413" y="1527175"/>
          <p14:tracePt t="71012" x="9777413" y="1517650"/>
          <p14:tracePt t="71064" x="9777413" y="1509713"/>
          <p14:tracePt t="71172" x="9769475" y="1509713"/>
          <p14:tracePt t="71182" x="9769475" y="1500188"/>
          <p14:tracePt t="71192" x="9759950" y="1490663"/>
          <p14:tracePt t="71202" x="9759950" y="1482725"/>
          <p14:tracePt t="71213" x="9759950" y="1473200"/>
          <p14:tracePt t="71228" x="9752013" y="1465263"/>
          <p14:tracePt t="71245" x="9752013" y="1455738"/>
          <p14:tracePt t="71331" x="9742488" y="1446213"/>
          <p14:tracePt t="71351" x="9742488" y="1438275"/>
          <p14:tracePt t="71361" x="9742488" y="1428750"/>
          <p14:tracePt t="71371" x="9732963" y="1419225"/>
          <p14:tracePt t="71390" x="9732963" y="1411288"/>
          <p14:tracePt t="71539" x="9732963" y="1401763"/>
          <p14:tracePt t="71549" x="9725025" y="1393825"/>
          <p14:tracePt t="71559" x="9725025" y="1384300"/>
          <p14:tracePt t="71638" x="9725025" y="1366838"/>
          <p14:tracePt t="71649" x="9715500" y="1330325"/>
          <p14:tracePt t="71658" x="9705975" y="1276350"/>
          <p14:tracePt t="71678" x="9698038" y="1268413"/>
          <p14:tracePt t="72084" x="9698038" y="1276350"/>
          <p14:tracePt t="72094" x="9698038" y="1285875"/>
          <p14:tracePt t="72104" x="9698038" y="1295400"/>
          <p14:tracePt t="72123" x="9688513" y="1303338"/>
          <p14:tracePt t="72133" x="9688513" y="1312863"/>
          <p14:tracePt t="72145" x="9680575" y="1322388"/>
          <p14:tracePt t="72163" x="9680575" y="1330325"/>
          <p14:tracePt t="72178" x="9680575" y="1347788"/>
          <p14:tracePt t="72195" x="9671050" y="1357313"/>
          <p14:tracePt t="72212" x="9661525" y="1366838"/>
          <p14:tracePt t="72228" x="9661525" y="1374775"/>
          <p14:tracePt t="72292" x="9653588" y="1384300"/>
          <p14:tracePt t="72302" x="9653588" y="1401763"/>
          <p14:tracePt t="72312" x="9634538" y="1428750"/>
          <p14:tracePt t="72322" x="9634538" y="1438275"/>
          <p14:tracePt t="72331" x="9634538" y="1446213"/>
          <p14:tracePt t="72345" x="9626600" y="1455738"/>
          <p14:tracePt t="72362" x="9626600" y="1465263"/>
          <p14:tracePt t="72381" x="9626600" y="1473200"/>
          <p14:tracePt t="72395" x="9617075" y="1482725"/>
          <p14:tracePt t="72412" x="9617075" y="1500188"/>
          <p14:tracePt t="72445" x="9609138" y="1509713"/>
          <p14:tracePt t="72462" x="9609138" y="1517650"/>
          <p14:tracePt t="72559" x="9609138" y="1527175"/>
          <p14:tracePt t="72579" x="9599613" y="1536700"/>
          <p14:tracePt t="72610" x="9599613" y="1544638"/>
          <p14:tracePt t="72639" x="9590088" y="1544638"/>
          <p14:tracePt t="72649" x="9590088" y="1554163"/>
          <p14:tracePt t="72708" x="9590088" y="1562100"/>
          <p14:tracePt t="83500" x="9590088" y="1581150"/>
          <p14:tracePt t="83509" x="9609138" y="1608138"/>
          <p14:tracePt t="83519" x="9609138" y="1616075"/>
          <p14:tracePt t="83530" x="9626600" y="1633538"/>
          <p14:tracePt t="83545" x="9634538" y="1652588"/>
          <p14:tracePt t="83561" x="9653588" y="1670050"/>
          <p14:tracePt t="83578" x="9671050" y="1687513"/>
          <p14:tracePt t="83595" x="9688513" y="1704975"/>
          <p14:tracePt t="83611" x="9705975" y="1731963"/>
          <p14:tracePt t="83630" x="9715500" y="1751013"/>
          <p14:tracePt t="83645" x="9725025" y="1758950"/>
          <p14:tracePt t="83661" x="9732963" y="1785938"/>
          <p14:tracePt t="83678" x="9752013" y="1812925"/>
          <p14:tracePt t="83695" x="9752013" y="1822450"/>
          <p14:tracePt t="83711" x="9759950" y="1857375"/>
          <p14:tracePt t="83728" x="9769475" y="1893888"/>
          <p14:tracePt t="83745" x="9777413" y="1901825"/>
          <p14:tracePt t="83761" x="9796463" y="1938338"/>
          <p14:tracePt t="83778" x="9796463" y="1973263"/>
          <p14:tracePt t="83795" x="9804400" y="1982788"/>
          <p14:tracePt t="83811" x="9813925" y="2017713"/>
          <p14:tracePt t="83828" x="9823450" y="2036763"/>
          <p14:tracePt t="83845" x="9823450" y="2044700"/>
          <p14:tracePt t="83861" x="9823450" y="2054225"/>
          <p14:tracePt t="83878" x="9831388" y="2062163"/>
          <p14:tracePt t="83896" x="9831388" y="2081213"/>
          <p14:tracePt t="83911" x="9831388" y="2089150"/>
          <p14:tracePt t="83928" x="9840913" y="2108200"/>
          <p14:tracePt t="83945" x="9840913" y="2125663"/>
          <p14:tracePt t="83961" x="9840913" y="2143125"/>
          <p14:tracePt t="83978" x="9840913" y="2160588"/>
          <p14:tracePt t="83995" x="9840913" y="2187575"/>
          <p14:tracePt t="84011" x="9840913" y="2197100"/>
          <p14:tracePt t="84028" x="9840913" y="2224088"/>
          <p14:tracePt t="84045" x="9840913" y="2241550"/>
          <p14:tracePt t="84061" x="9840913" y="2251075"/>
          <p14:tracePt t="84078" x="9840913" y="2268538"/>
          <p14:tracePt t="84111" x="9840913" y="2276475"/>
          <p14:tracePt t="84128" x="9840913" y="2286000"/>
          <p14:tracePt t="84164" x="9840913" y="2295525"/>
          <p14:tracePt t="84253" x="9831388" y="2303463"/>
          <p14:tracePt t="104764" x="9831388" y="2322513"/>
          <p14:tracePt t="104774" x="9831388" y="2339975"/>
          <p14:tracePt t="104783" x="9840913" y="2428875"/>
          <p14:tracePt t="104794" x="9848850" y="2438400"/>
          <p14:tracePt t="104810" x="9848850" y="2446338"/>
          <p14:tracePt t="104827" x="9867900" y="2482850"/>
          <p14:tracePt t="104843" x="9894888" y="2517775"/>
          <p14:tracePt t="104860" x="9902825" y="2544763"/>
          <p14:tracePt t="104877" x="9920288" y="2562225"/>
          <p14:tracePt t="104893" x="9939338" y="2589213"/>
          <p14:tracePt t="104912" x="9956800" y="2625725"/>
          <p14:tracePt t="104927" x="9956800" y="2633663"/>
          <p14:tracePt t="104943" x="9974263" y="2652713"/>
          <p14:tracePt t="104960" x="9974263" y="2660650"/>
          <p14:tracePt t="104976" x="9991725" y="2687638"/>
          <p14:tracePt t="104993" x="10001250" y="2714625"/>
          <p14:tracePt t="105010" x="10010775" y="2732088"/>
          <p14:tracePt t="105026" x="10010775" y="2751138"/>
          <p14:tracePt t="105043" x="10018713" y="2768600"/>
          <p14:tracePt t="105060" x="10028238" y="2786063"/>
          <p14:tracePt t="105076" x="10028238" y="2795588"/>
          <p14:tracePt t="105093" x="10037763" y="2803525"/>
          <p14:tracePt t="105110" x="10037763" y="2813050"/>
          <p14:tracePt t="105126" x="10037763" y="2822575"/>
          <p14:tracePt t="105144" x="10045700" y="2822575"/>
          <p14:tracePt t="105160" x="10045700" y="2830513"/>
          <p14:tracePt t="105193" x="10045700" y="2840038"/>
          <p14:tracePt t="105219" x="10055225" y="2840038"/>
          <p14:tracePt t="105239" x="10055225" y="2847975"/>
          <p14:tracePt t="105334" x="10063163" y="2847975"/>
          <p14:tracePt t="105358" x="10072688" y="2847975"/>
          <p14:tracePt t="105397" x="10072688" y="2857500"/>
          <p14:tracePt t="105428" x="10082213" y="2857500"/>
          <p14:tracePt t="105497" x="10090150" y="2857500"/>
          <p14:tracePt t="105507" x="10099675" y="28575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365126"/>
            <a:ext cx="10765971" cy="62765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7829" y="992778"/>
            <a:ext cx="5431971" cy="51841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Sector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telehealth services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education and awareness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health records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92778"/>
            <a:ext cx="5181600" cy="51841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innovation and technology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farming technique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Weather monitoring app</a:t>
            </a:r>
          </a:p>
          <a:p>
            <a:pPr marL="0" indent="0">
              <a:buNone/>
            </a:pPr>
            <a:r>
              <a:rPr lang="en-US" dirty="0" smtClean="0"/>
              <a:t>                          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16" y="2612571"/>
            <a:ext cx="3724795" cy="2388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60" y="2991532"/>
            <a:ext cx="3198074" cy="1449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91" y="4415247"/>
            <a:ext cx="2980509" cy="174951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0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28"/>
    </mc:Choice>
    <mc:Fallback>
      <p:transition spd="slow" advTm="12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04" x="10099675" y="2847975"/>
          <p14:tracePt t="914" x="10082213" y="2830513"/>
          <p14:tracePt t="924" x="10055225" y="2813050"/>
          <p14:tracePt t="934" x="10028238" y="2795588"/>
          <p14:tracePt t="944" x="9974263" y="2768600"/>
          <p14:tracePt t="961" x="9831388" y="2705100"/>
          <p14:tracePt t="978" x="9385300" y="2554288"/>
          <p14:tracePt t="994" x="8796338" y="2366963"/>
          <p14:tracePt t="1011" x="8572500" y="2276475"/>
          <p14:tracePt t="1028" x="8010525" y="2116138"/>
          <p14:tracePt t="1044" x="7313613" y="1919288"/>
          <p14:tracePt t="1061" x="6973888" y="1822450"/>
          <p14:tracePt t="1078" x="6465888" y="1679575"/>
          <p14:tracePt t="1094" x="6099175" y="1589088"/>
          <p14:tracePt t="1112" x="5759450" y="1490663"/>
          <p14:tracePt t="1128" x="5653088" y="1455738"/>
          <p14:tracePt t="1145" x="5626100" y="1446213"/>
          <p14:tracePt t="1440" x="5589588" y="1428750"/>
          <p14:tracePt t="1450" x="5562600" y="1419225"/>
          <p14:tracePt t="1460" x="5537200" y="1401763"/>
          <p14:tracePt t="1469" x="5456238" y="1374775"/>
          <p14:tracePt t="1481" x="5357813" y="1330325"/>
          <p14:tracePt t="1495" x="5241925" y="1295400"/>
          <p14:tracePt t="1511" x="4965700" y="1204913"/>
          <p14:tracePt t="1528" x="4697413" y="1125538"/>
          <p14:tracePt t="1545" x="4581525" y="1098550"/>
          <p14:tracePt t="1561" x="4473575" y="1071563"/>
          <p14:tracePt t="1578" x="4402138" y="1054100"/>
          <p14:tracePt t="1595" x="4375150" y="1044575"/>
          <p14:tracePt t="1611" x="4322763" y="1027113"/>
          <p14:tracePt t="1628" x="4286250" y="1017588"/>
          <p14:tracePt t="1645" x="4259263" y="1009650"/>
          <p14:tracePt t="1662" x="4241800" y="1000125"/>
          <p14:tracePt t="1678" x="4224338" y="1000125"/>
          <p14:tracePt t="1695" x="4214813" y="1000125"/>
          <p14:tracePt t="1711" x="4205288" y="1000125"/>
          <p14:tracePt t="1728" x="4197350" y="1000125"/>
          <p14:tracePt t="1747" x="4187825" y="1000125"/>
          <p14:tracePt t="1787" x="4179888" y="1000125"/>
          <p14:tracePt t="1846" x="4170363" y="1000125"/>
          <p14:tracePt t="12799" x="4160838" y="1000125"/>
          <p14:tracePt t="12809" x="4152900" y="1000125"/>
          <p14:tracePt t="12819" x="4125913" y="1027113"/>
          <p14:tracePt t="12829" x="4116388" y="1044575"/>
          <p14:tracePt t="12844" x="4098925" y="1081088"/>
          <p14:tracePt t="12861" x="4089400" y="1081088"/>
          <p14:tracePt t="12878" x="4089400" y="1089025"/>
          <p14:tracePt t="12898" x="4089400" y="1098550"/>
          <p14:tracePt t="12911" x="4081463" y="1125538"/>
          <p14:tracePt t="12927" x="4071938" y="1169988"/>
          <p14:tracePt t="12944" x="4062413" y="1187450"/>
          <p14:tracePt t="12961" x="4054475" y="1196975"/>
          <p14:tracePt t="13314" x="4187825" y="1268413"/>
          <p14:tracePt t="13324" x="4402138" y="1366838"/>
          <p14:tracePt t="13334" x="4518025" y="1428750"/>
          <p14:tracePt t="13346" x="4625975" y="1490663"/>
          <p14:tracePt t="13363" x="4768850" y="1581150"/>
          <p14:tracePt t="13377" x="4803775" y="1598613"/>
          <p14:tracePt t="13394" x="4848225" y="1625600"/>
          <p14:tracePt t="13411" x="4875213" y="1643063"/>
          <p14:tracePt t="13428" x="4902200" y="1660525"/>
          <p14:tracePt t="13444" x="4929188" y="1670050"/>
          <p14:tracePt t="13461" x="4938713" y="1679575"/>
          <p14:tracePt t="13477" x="4946650" y="1687513"/>
          <p14:tracePt t="13494" x="4956175" y="1687513"/>
          <p14:tracePt t="13552" x="4965700" y="1687513"/>
          <p14:tracePt t="13562" x="4983163" y="1697038"/>
          <p14:tracePt t="13572" x="5018088" y="1704975"/>
          <p14:tracePt t="13582" x="5054600" y="1714500"/>
          <p14:tracePt t="13594" x="5081588" y="1714500"/>
          <p14:tracePt t="13611" x="5126038" y="1714500"/>
          <p14:tracePt t="13644" x="5133975" y="1724025"/>
          <p14:tracePt t="13662" x="5187950" y="1724025"/>
          <p14:tracePt t="13677" x="5205413" y="1724025"/>
          <p14:tracePt t="13694" x="5241925" y="1731963"/>
          <p14:tracePt t="13711" x="5268913" y="1731963"/>
          <p14:tracePt t="13744" x="5276850" y="1731963"/>
          <p14:tracePt t="13810" x="5286375" y="1731963"/>
          <p14:tracePt t="13820" x="5303838" y="1741488"/>
          <p14:tracePt t="13830" x="5313363" y="1741488"/>
          <p14:tracePt t="14097" x="5322888" y="1741488"/>
          <p14:tracePt t="14107" x="5340350" y="1741488"/>
          <p14:tracePt t="14117" x="5357813" y="1741488"/>
          <p14:tracePt t="14206" x="5367338" y="1751013"/>
          <p14:tracePt t="14226" x="5384800" y="1751013"/>
          <p14:tracePt t="14236" x="5394325" y="1758950"/>
          <p14:tracePt t="14246" x="5402263" y="1758950"/>
          <p14:tracePt t="14261" x="5419725" y="1768475"/>
          <p14:tracePt t="14285" x="5429250" y="1768475"/>
          <p14:tracePt t="14315" x="5438775" y="1768475"/>
          <p14:tracePt t="14335" x="5446713" y="1768475"/>
          <p14:tracePt t="14445" x="5456238" y="1768475"/>
          <p14:tracePt t="14484" x="5465763" y="1768475"/>
          <p14:tracePt t="14494" x="5465763" y="1776413"/>
          <p14:tracePt t="14593" x="5473700" y="1776413"/>
          <p14:tracePt t="14662" x="5473700" y="1785938"/>
          <p14:tracePt t="16238" x="5473700" y="1795463"/>
          <p14:tracePt t="18973" x="5473700" y="1803400"/>
          <p14:tracePt t="22125" x="5483225" y="1803400"/>
          <p14:tracePt t="30401" x="5473700" y="1803400"/>
          <p14:tracePt t="30421" x="5465763" y="1803400"/>
          <p14:tracePt t="30431" x="5456238" y="1803400"/>
          <p14:tracePt t="30441" x="5446713" y="1803400"/>
          <p14:tracePt t="30451" x="5446713" y="1812925"/>
          <p14:tracePt t="30520" x="5438775" y="1812925"/>
          <p14:tracePt t="30530" x="5411788" y="1830388"/>
          <p14:tracePt t="30540" x="5268913" y="1938338"/>
          <p14:tracePt t="30550" x="5232400" y="1955800"/>
          <p14:tracePt t="30562" x="5214938" y="1973263"/>
          <p14:tracePt t="30576" x="5197475" y="1982788"/>
          <p14:tracePt t="30609" x="5187950" y="1990725"/>
          <p14:tracePt t="30619" x="5180013" y="2000250"/>
          <p14:tracePt t="30629" x="5160963" y="2009775"/>
          <p14:tracePt t="30643" x="5133975" y="2027238"/>
          <p14:tracePt t="30659" x="5108575" y="2036763"/>
          <p14:tracePt t="30676" x="5089525" y="2044700"/>
          <p14:tracePt t="30693" x="5081588" y="2062163"/>
          <p14:tracePt t="30709" x="5062538" y="2071688"/>
          <p14:tracePt t="30726" x="5045075" y="2071688"/>
          <p14:tracePt t="30743" x="5037138" y="2089150"/>
          <p14:tracePt t="30760" x="5018088" y="2108200"/>
          <p14:tracePt t="30776" x="5000625" y="2108200"/>
          <p14:tracePt t="30793" x="4983163" y="2125663"/>
          <p14:tracePt t="30809" x="4956175" y="2143125"/>
          <p14:tracePt t="30827" x="4938713" y="2160588"/>
          <p14:tracePt t="30843" x="4929188" y="2170113"/>
          <p14:tracePt t="30859" x="4911725" y="2179638"/>
          <p14:tracePt t="30877" x="4894263" y="2197100"/>
          <p14:tracePt t="30893" x="4884738" y="2205038"/>
          <p14:tracePt t="30911" x="4875213" y="2214563"/>
          <p14:tracePt t="30926" x="4857750" y="2232025"/>
          <p14:tracePt t="30943" x="4857750" y="2241550"/>
          <p14:tracePt t="30959" x="4848225" y="2251075"/>
          <p14:tracePt t="30976" x="4840288" y="2259013"/>
          <p14:tracePt t="30993" x="4830763" y="2259013"/>
          <p14:tracePt t="31009" x="4822825" y="2268538"/>
          <p14:tracePt t="31026" x="4813300" y="2276475"/>
          <p14:tracePt t="31059" x="4813300" y="2286000"/>
          <p14:tracePt t="31076" x="4803775" y="2286000"/>
          <p14:tracePt t="31095" x="4803775" y="2295525"/>
          <p14:tracePt t="31124" x="4795838" y="2295525"/>
          <p14:tracePt t="31174" x="4786313" y="2295525"/>
          <p14:tracePt t="31204" x="4786313" y="2303463"/>
          <p14:tracePt t="48727" x="4705350" y="2339975"/>
          <p14:tracePt t="48737" x="4687888" y="2357438"/>
          <p14:tracePt t="48747" x="4670425" y="2366963"/>
          <p14:tracePt t="48758" x="4652963" y="2384425"/>
          <p14:tracePt t="48775" x="4643438" y="2401888"/>
          <p14:tracePt t="48792" x="4616450" y="2419350"/>
          <p14:tracePt t="48809" x="4616450" y="2428875"/>
          <p14:tracePt t="48895" x="4598988" y="2446338"/>
          <p14:tracePt t="48905" x="4537075" y="2544763"/>
          <p14:tracePt t="48915" x="4446588" y="2679700"/>
          <p14:tracePt t="48926" x="4438650" y="2687638"/>
          <p14:tracePt t="48942" x="4438650" y="2705100"/>
          <p14:tracePt t="48958" x="4419600" y="2741613"/>
          <p14:tracePt t="48975" x="4419600" y="2776538"/>
          <p14:tracePt t="48991" x="4419600" y="2795588"/>
          <p14:tracePt t="49008" x="4411663" y="2822575"/>
          <p14:tracePt t="49025" x="4411663" y="2840038"/>
          <p14:tracePt t="49042" x="4411663" y="2847975"/>
          <p14:tracePt t="49058" x="4411663" y="2874963"/>
          <p14:tracePt t="49075" x="4419600" y="2894013"/>
          <p14:tracePt t="49092" x="4419600" y="2901950"/>
          <p14:tracePt t="49108" x="4438650" y="2928938"/>
          <p14:tracePt t="49125" x="4446588" y="2946400"/>
          <p14:tracePt t="49142" x="4446588" y="2955925"/>
          <p14:tracePt t="49158" x="4465638" y="2982913"/>
          <p14:tracePt t="49175" x="4465638" y="2990850"/>
          <p14:tracePt t="49193" x="4465638" y="3009900"/>
          <p14:tracePt t="49225" x="4465638" y="3017838"/>
          <p14:tracePt t="49242" x="4465638" y="3027363"/>
          <p14:tracePt t="49262" x="4465638" y="3036888"/>
          <p14:tracePt t="49293" x="4465638" y="3044825"/>
          <p14:tracePt t="49331" x="4473575" y="3054350"/>
          <p14:tracePt t="49351" x="4483100" y="3054350"/>
          <p14:tracePt t="49361" x="4483100" y="3062288"/>
          <p14:tracePt t="49371" x="4500563" y="3062288"/>
          <p14:tracePt t="49381" x="4510088" y="3062288"/>
          <p14:tracePt t="49391" x="4518025" y="3062288"/>
          <p14:tracePt t="49409" x="4527550" y="3062288"/>
          <p14:tracePt t="49425" x="4545013" y="3062288"/>
          <p14:tracePt t="49442" x="4554538" y="3062288"/>
          <p14:tracePt t="49459" x="4562475" y="3062288"/>
          <p14:tracePt t="49492" x="4562475" y="3071813"/>
          <p14:tracePt t="49509" x="4581525" y="3071813"/>
          <p14:tracePt t="49525" x="4589463" y="3071813"/>
          <p14:tracePt t="49542" x="4608513" y="3081338"/>
          <p14:tracePt t="49599" x="4616450" y="3081338"/>
          <p14:tracePt t="73842" x="4633913" y="3071813"/>
          <p14:tracePt t="73851" x="4643438" y="3062288"/>
          <p14:tracePt t="73861" x="4652963" y="3054350"/>
          <p14:tracePt t="73960" x="4732338" y="3017838"/>
          <p14:tracePt t="73970" x="4894263" y="2955925"/>
          <p14:tracePt t="73979" x="5500688" y="2724150"/>
          <p14:tracePt t="73991" x="5527675" y="2714625"/>
          <p14:tracePt t="74007" x="5670550" y="2670175"/>
          <p14:tracePt t="74023" x="5929313" y="2616200"/>
          <p14:tracePt t="74041" x="6375400" y="2500313"/>
          <p14:tracePt t="74057" x="6402388" y="2500313"/>
          <p14:tracePt t="74073" x="6438900" y="2490788"/>
          <p14:tracePt t="74091" x="6473825" y="2490788"/>
          <p14:tracePt t="74107" x="6483350" y="2490788"/>
          <p14:tracePt t="74123" x="6500813" y="2490788"/>
          <p14:tracePt t="74141" x="6500813" y="2482850"/>
          <p14:tracePt t="74157" x="6510338" y="2482850"/>
          <p14:tracePt t="74174" x="6518275" y="2482850"/>
          <p14:tracePt t="74191" x="6537325" y="2482850"/>
          <p14:tracePt t="74208" x="6545263" y="2473325"/>
          <p14:tracePt t="74223" x="6554788" y="2473325"/>
          <p14:tracePt t="74241" x="6581775" y="2455863"/>
          <p14:tracePt t="74257" x="6608763" y="2438400"/>
          <p14:tracePt t="74273" x="6634163" y="2428875"/>
          <p14:tracePt t="74293" x="6680200" y="2411413"/>
          <p14:tracePt t="74307" x="6732588" y="2393950"/>
          <p14:tracePt t="74323" x="6769100" y="2384425"/>
          <p14:tracePt t="74326" x="6796088" y="2374900"/>
          <p14:tracePt t="74341" x="6823075" y="2357438"/>
          <p14:tracePt t="74357" x="6884988" y="2347913"/>
          <p14:tracePt t="74373" x="6919913" y="2330450"/>
          <p14:tracePt t="74391" x="6983413" y="2312988"/>
          <p14:tracePt t="74407" x="7054850" y="2286000"/>
          <p14:tracePt t="74733" x="7081838" y="2259013"/>
          <p14:tracePt t="74743" x="7116763" y="2251075"/>
          <p14:tracePt t="74753" x="7143750" y="2224088"/>
          <p14:tracePt t="74763" x="7205663" y="2197100"/>
          <p14:tracePt t="74773" x="7251700" y="2170113"/>
          <p14:tracePt t="74793" x="7483475" y="2081213"/>
          <p14:tracePt t="74807" x="7537450" y="2054225"/>
          <p14:tracePt t="74824" x="7608888" y="2036763"/>
          <p14:tracePt t="74842" x="7670800" y="2017713"/>
          <p14:tracePt t="74857" x="7697788" y="2017713"/>
          <p14:tracePt t="74873" x="7742238" y="2009775"/>
          <p14:tracePt t="74891" x="7777163" y="2000250"/>
          <p14:tracePt t="74907" x="7796213" y="2000250"/>
          <p14:tracePt t="74923" x="7831138" y="2000250"/>
          <p14:tracePt t="74942" x="7848600" y="2000250"/>
          <p14:tracePt t="74957" x="7867650" y="2000250"/>
          <p14:tracePt t="74973" x="7894638" y="2000250"/>
          <p14:tracePt t="74991" x="7920038" y="2000250"/>
          <p14:tracePt t="75007" x="7929563" y="2000250"/>
          <p14:tracePt t="75023" x="7947025" y="2000250"/>
          <p14:tracePt t="75041" x="7966075" y="2000250"/>
          <p14:tracePt t="75057" x="7966075" y="2009775"/>
          <p14:tracePt t="75073" x="7983538" y="2009775"/>
          <p14:tracePt t="75091" x="7991475" y="2017713"/>
          <p14:tracePt t="75107" x="8001000" y="2017713"/>
          <p14:tracePt t="75141" x="8010525" y="2017713"/>
          <p14:tracePt t="75157" x="8018463" y="2017713"/>
          <p14:tracePt t="75173" x="8037513" y="2017713"/>
          <p14:tracePt t="75258" x="8045450" y="2017713"/>
          <p14:tracePt t="75268" x="8054975" y="2017713"/>
          <p14:tracePt t="75278" x="8062913" y="2017713"/>
          <p14:tracePt t="75291" x="8081963" y="2017713"/>
          <p14:tracePt t="75308" x="8089900" y="2009775"/>
          <p14:tracePt t="75347" x="8099425" y="2009775"/>
          <p14:tracePt t="75358" x="8108950" y="2000250"/>
          <p14:tracePt t="75377" x="8116888" y="2000250"/>
          <p14:tracePt t="75407" x="8116888" y="1990725"/>
          <p14:tracePt t="75427" x="8126413" y="1990725"/>
          <p14:tracePt t="75476" x="8134350" y="1990725"/>
          <p14:tracePt t="75496" x="8143875" y="1990725"/>
          <p14:tracePt t="75526" x="8153400" y="1982788"/>
          <p14:tracePt t="75546" x="8161338" y="1973263"/>
          <p14:tracePt t="75595" x="8170863" y="1973263"/>
          <p14:tracePt t="75714" x="8180388" y="1973263"/>
          <p14:tracePt t="75725" x="8188325" y="1973263"/>
          <p14:tracePt t="75734" x="8188325" y="1965325"/>
          <p14:tracePt t="75744" x="8197850" y="1965325"/>
          <p14:tracePt t="75793" x="8205788" y="1965325"/>
          <p14:tracePt t="75823" x="8215313" y="1955800"/>
          <p14:tracePt t="75843" x="8224838" y="1955800"/>
          <p14:tracePt t="76179" x="8232775" y="1955800"/>
          <p14:tracePt t="76239" x="8242300" y="1946275"/>
          <p14:tracePt t="76249" x="8242300" y="1938338"/>
          <p14:tracePt t="76259" x="8259763" y="1938338"/>
          <p14:tracePt t="76273" x="8269288" y="1928813"/>
          <p14:tracePt t="76291" x="8286750" y="1919288"/>
          <p14:tracePt t="76307" x="8296275" y="1911350"/>
          <p14:tracePt t="76348" x="8304213" y="1911350"/>
          <p14:tracePt t="76368" x="8313738" y="1901825"/>
          <p14:tracePt t="76438" x="8323263" y="1901825"/>
          <p14:tracePt t="95472" x="8331200" y="1901825"/>
          <p14:tracePt t="95492" x="8340725" y="1901825"/>
          <p14:tracePt t="95512" x="8358188" y="1901825"/>
          <p14:tracePt t="95522" x="8375650" y="1901825"/>
          <p14:tracePt t="95531" x="8385175" y="1901825"/>
          <p14:tracePt t="95542" x="8394700" y="1901825"/>
          <p14:tracePt t="95571" x="8402638" y="1901825"/>
          <p14:tracePt t="95581" x="8412163" y="1901825"/>
          <p14:tracePt t="95592" x="8439150" y="1901825"/>
          <p14:tracePt t="95606" x="8474075" y="1911350"/>
          <p14:tracePt t="95622" x="8491538" y="1911350"/>
          <p14:tracePt t="95690" x="8609013" y="1946275"/>
          <p14:tracePt t="95700" x="8894763" y="2000250"/>
          <p14:tracePt t="95710" x="9232900" y="2081213"/>
          <p14:tracePt t="95722" x="9251950" y="2081213"/>
          <p14:tracePt t="95739" x="9313863" y="2081213"/>
          <p14:tracePt t="95755" x="9394825" y="2089150"/>
          <p14:tracePt t="95772" x="9644063" y="2089150"/>
          <p14:tracePt t="95789" x="9705975" y="2089150"/>
          <p14:tracePt t="95808" x="9759950" y="2098675"/>
          <p14:tracePt t="95822" x="9777413" y="2098675"/>
          <p14:tracePt t="95839" x="9823450" y="2108200"/>
          <p14:tracePt t="95855" x="9848850" y="2116138"/>
          <p14:tracePt t="95872" x="9885363" y="2116138"/>
          <p14:tracePt t="95889" x="9920288" y="2133600"/>
          <p14:tracePt t="95906" x="9947275" y="2143125"/>
          <p14:tracePt t="95907" x="9974263" y="2143125"/>
          <p14:tracePt t="95922" x="10001250" y="2143125"/>
          <p14:tracePt t="95939" x="10055225" y="2160588"/>
          <p14:tracePt t="95955" x="10082213" y="2160588"/>
          <p14:tracePt t="95972" x="10153650" y="2170113"/>
          <p14:tracePt t="95989" x="10215563" y="2170113"/>
          <p14:tracePt t="96006" x="10277475" y="2179638"/>
          <p14:tracePt t="96022" x="10313988" y="2179638"/>
          <p14:tracePt t="96039" x="10367963" y="2179638"/>
          <p14:tracePt t="96056" x="10412413" y="2179638"/>
          <p14:tracePt t="96073" x="10429875" y="2179638"/>
          <p14:tracePt t="96393" x="10447338" y="2179638"/>
          <p14:tracePt t="96403" x="10456863" y="2179638"/>
          <p14:tracePt t="96413" x="10474325" y="2179638"/>
          <p14:tracePt t="96424" x="10491788" y="2187575"/>
          <p14:tracePt t="96439" x="10501313" y="2187575"/>
          <p14:tracePt t="96455" x="10518775" y="2197100"/>
          <p14:tracePt t="96473" x="10545763" y="2205038"/>
          <p14:tracePt t="96505" x="10563225" y="2224088"/>
          <p14:tracePt t="96523" x="10572750" y="2232025"/>
          <p14:tracePt t="96562" x="10582275" y="2241550"/>
          <p14:tracePt t="96700" x="10582275" y="2251075"/>
          <p14:tracePt t="96750" x="10590213" y="2259013"/>
          <p14:tracePt t="106630" x="10590213" y="2268538"/>
          <p14:tracePt t="106641" x="10582275" y="2295525"/>
          <p14:tracePt t="106650" x="10563225" y="2312988"/>
          <p14:tracePt t="106660" x="10555288" y="2330450"/>
          <p14:tracePt t="106671" x="10537825" y="2357438"/>
          <p14:tracePt t="106688" x="10518775" y="2393950"/>
          <p14:tracePt t="106705" x="10491788" y="2446338"/>
          <p14:tracePt t="106722" x="10466388" y="2517775"/>
          <p14:tracePt t="106739" x="10439400" y="2562225"/>
          <p14:tracePt t="106755" x="10439400" y="2581275"/>
          <p14:tracePt t="106771" x="10420350" y="2598738"/>
          <p14:tracePt t="106788" x="10412413" y="2616200"/>
          <p14:tracePt t="106805" x="10412413" y="2625725"/>
          <p14:tracePt t="106821" x="10412413" y="2633663"/>
          <p14:tracePt t="106838" x="10394950" y="2643188"/>
          <p14:tracePt t="106871" x="10394950" y="2652713"/>
          <p14:tracePt t="106889" x="10385425" y="2660650"/>
          <p14:tracePt t="106905" x="10375900" y="2660650"/>
          <p14:tracePt t="106921" x="10367963" y="2660650"/>
          <p14:tracePt t="106938" x="10358438" y="2679700"/>
          <p14:tracePt t="106955" x="10348913" y="2679700"/>
          <p14:tracePt t="106971" x="10331450" y="2679700"/>
          <p14:tracePt t="106988" x="10323513" y="2687638"/>
          <p14:tracePt t="107005" x="10313988" y="2687638"/>
          <p14:tracePt t="107021" x="10304463" y="2697163"/>
          <p14:tracePt t="107038" x="10287000" y="2697163"/>
          <p14:tracePt t="107055" x="10287000" y="2705100"/>
          <p14:tracePt t="107071" x="10269538" y="2714625"/>
          <p14:tracePt t="107088" x="10260013" y="2724150"/>
          <p14:tracePt t="107105" x="10252075" y="2732088"/>
          <p14:tracePt t="107121" x="10252075" y="2741613"/>
          <p14:tracePt t="107138" x="10233025" y="27511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51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Measures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program evaluation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artnerships with local businesses for job placement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Skill-sharing event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leaders involvement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and incentive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3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72"/>
    </mc:Choice>
    <mc:Fallback>
      <p:transition spd="slow" advTm="10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041" x="10225088" y="2751138"/>
          <p14:tracePt t="17051" x="10215563" y="2759075"/>
          <p14:tracePt t="17061" x="10188575" y="2776538"/>
          <p14:tracePt t="17076" x="10180638" y="2795588"/>
          <p14:tracePt t="17092" x="10144125" y="2813050"/>
          <p14:tracePt t="17108" x="10134600" y="2822575"/>
          <p14:tracePt t="17126" x="10090150" y="2847975"/>
          <p14:tracePt t="17142" x="10072688" y="2874963"/>
          <p14:tracePt t="17159" x="10045700" y="2894013"/>
          <p14:tracePt t="17175" x="10028238" y="2911475"/>
          <p14:tracePt t="17191" x="10010775" y="2938463"/>
          <p14:tracePt t="17208" x="9991725" y="2955925"/>
          <p14:tracePt t="17226" x="9983788" y="2973388"/>
          <p14:tracePt t="17241" x="9974263" y="2990850"/>
          <p14:tracePt t="17258" x="9966325" y="3000375"/>
          <p14:tracePt t="17291" x="9966325" y="3009900"/>
          <p14:tracePt t="17318" x="9956800" y="3009900"/>
          <p14:tracePt t="17337" x="9956800" y="3017838"/>
          <p14:tracePt t="17357" x="9947275" y="3017838"/>
          <p14:tracePt t="17377" x="9947275" y="3027363"/>
          <p14:tracePt t="17397" x="9947275" y="3036888"/>
          <p14:tracePt t="17447" x="9947275" y="3044825"/>
          <p14:tracePt t="17556" x="9947275" y="3054350"/>
          <p14:tracePt t="18240" x="9947275" y="3062288"/>
          <p14:tracePt t="18934" x="9947275" y="3071813"/>
          <p14:tracePt t="19023" x="9939338" y="3071813"/>
          <p14:tracePt t="19043" x="9929813" y="3071813"/>
          <p14:tracePt t="19052" x="9920288" y="3071813"/>
          <p14:tracePt t="19062" x="9912350" y="3071813"/>
          <p14:tracePt t="19076" x="9902825" y="3071813"/>
          <p14:tracePt t="19092" x="9867900" y="3062288"/>
          <p14:tracePt t="19108" x="9848850" y="3062288"/>
          <p14:tracePt t="19126" x="9840913" y="3062288"/>
          <p14:tracePt t="19162" x="9813925" y="3054350"/>
          <p14:tracePt t="19176" x="9671050" y="3000375"/>
          <p14:tracePt t="19657" x="9491663" y="2901950"/>
          <p14:tracePt t="19667" x="9180513" y="2741613"/>
          <p14:tracePt t="19677" x="8848725" y="2581275"/>
          <p14:tracePt t="19691" x="8545513" y="2438400"/>
          <p14:tracePt t="19709" x="7991475" y="2187575"/>
          <p14:tracePt t="19726" x="7500938" y="2009775"/>
          <p14:tracePt t="19741" x="7323138" y="1946275"/>
          <p14:tracePt t="19758" x="7027863" y="1857375"/>
          <p14:tracePt t="19776" x="6715125" y="1776413"/>
          <p14:tracePt t="19791" x="6653213" y="1758950"/>
          <p14:tracePt t="19808" x="6572250" y="1741488"/>
          <p14:tracePt t="19826" x="6510338" y="1731963"/>
          <p14:tracePt t="19841" x="6473825" y="1724025"/>
          <p14:tracePt t="19858" x="6429375" y="1714500"/>
          <p14:tracePt t="19876" x="6384925" y="1704975"/>
          <p14:tracePt t="19891" x="6357938" y="1704975"/>
          <p14:tracePt t="19908" x="6323013" y="1697038"/>
          <p14:tracePt t="19926" x="6269038" y="1679575"/>
          <p14:tracePt t="19941" x="6251575" y="1679575"/>
          <p14:tracePt t="19958" x="6224588" y="1660525"/>
          <p14:tracePt t="19976" x="6180138" y="1652588"/>
          <p14:tracePt t="19992" x="6170613" y="1643063"/>
          <p14:tracePt t="20008" x="6134100" y="1633538"/>
          <p14:tracePt t="20026" x="6108700" y="1633538"/>
          <p14:tracePt t="20042" x="6099175" y="1625600"/>
          <p14:tracePt t="20058" x="6089650" y="1625600"/>
          <p14:tracePt t="20113" x="6081713" y="1625600"/>
          <p14:tracePt t="20123" x="6072188" y="1625600"/>
          <p14:tracePt t="20133" x="6045200" y="1625600"/>
          <p14:tracePt t="20153" x="6045200" y="1643063"/>
          <p14:tracePt t="20163" x="6045200" y="1670050"/>
          <p14:tracePt t="20192" x="6045200" y="1679575"/>
          <p14:tracePt t="20202" x="6054725" y="1687513"/>
          <p14:tracePt t="20212" x="6062663" y="1704975"/>
          <p14:tracePt t="20224" x="6081713" y="1731963"/>
          <p14:tracePt t="20242" x="6099175" y="1768475"/>
          <p14:tracePt t="20258" x="6108700" y="1776413"/>
          <p14:tracePt t="20275" x="6134100" y="1803400"/>
          <p14:tracePt t="20291" x="6161088" y="1822450"/>
          <p14:tracePt t="20308" x="6170613" y="1839913"/>
          <p14:tracePt t="20325" x="6188075" y="1857375"/>
          <p14:tracePt t="20341" x="6215063" y="1884363"/>
          <p14:tracePt t="20358" x="6232525" y="1884363"/>
          <p14:tracePt t="20375" x="6251575" y="1901825"/>
          <p14:tracePt t="20391" x="6286500" y="1928813"/>
          <p14:tracePt t="20408" x="6296025" y="1938338"/>
          <p14:tracePt t="20425" x="6323013" y="1965325"/>
          <p14:tracePt t="20441" x="6348413" y="1982788"/>
          <p14:tracePt t="20458" x="6357938" y="1990725"/>
          <p14:tracePt t="20460" x="6375400" y="2009775"/>
          <p14:tracePt t="20475" x="6384925" y="2017713"/>
          <p14:tracePt t="20491" x="6402388" y="2036763"/>
          <p14:tracePt t="20509" x="6419850" y="2044700"/>
          <p14:tracePt t="20525" x="6429375" y="2044700"/>
          <p14:tracePt t="20541" x="6438900" y="2054225"/>
          <p14:tracePt t="20574" x="6438900" y="2062163"/>
          <p14:tracePt t="20598" x="6446838" y="2062163"/>
          <p14:tracePt t="48959" x="6589713" y="2116138"/>
          <p14:tracePt t="48969" x="6884988" y="2232025"/>
          <p14:tracePt t="48979" x="7180263" y="2339975"/>
          <p14:tracePt t="48990" x="7188200" y="2339975"/>
          <p14:tracePt t="49058" x="7323138" y="2411413"/>
          <p14:tracePt t="49068" x="7626350" y="2554288"/>
          <p14:tracePt t="49078" x="8170863" y="2822575"/>
          <p14:tracePt t="49089" x="8188325" y="2822575"/>
          <p14:tracePt t="49107" x="8358188" y="2894013"/>
          <p14:tracePt t="49123" x="8483600" y="2938463"/>
          <p14:tracePt t="49682" x="8501063" y="2938463"/>
          <p14:tracePt t="49693" x="8510588" y="2938463"/>
          <p14:tracePt t="49702" x="8518525" y="2938463"/>
          <p14:tracePt t="49712" x="8537575" y="2938463"/>
          <p14:tracePt t="49723" x="8555038" y="2938463"/>
          <p14:tracePt t="49740" x="8562975" y="2928938"/>
          <p14:tracePt t="49758" x="8599488" y="2928938"/>
          <p14:tracePt t="49773" x="8626475" y="2928938"/>
          <p14:tracePt t="49790" x="8634413" y="2928938"/>
          <p14:tracePt t="49806" x="8680450" y="2928938"/>
          <p14:tracePt t="49823" x="8705850" y="2919413"/>
          <p14:tracePt t="49840" x="8732838" y="2919413"/>
          <p14:tracePt t="49856" x="8759825" y="2919413"/>
          <p14:tracePt t="49873" x="8777288" y="2919413"/>
          <p14:tracePt t="49890" x="8804275" y="2919413"/>
          <p14:tracePt t="49906" x="8813800" y="2911475"/>
          <p14:tracePt t="49923" x="8840788" y="2911475"/>
          <p14:tracePt t="49940" x="8858250" y="2901950"/>
          <p14:tracePt t="49956" x="8875713" y="2901950"/>
          <p14:tracePt t="49973" x="8894763" y="2894013"/>
          <p14:tracePt t="49990" x="8920163" y="2884488"/>
          <p14:tracePt t="50006" x="8929688" y="2874963"/>
          <p14:tracePt t="50023" x="8974138" y="2857500"/>
          <p14:tracePt t="50040" x="9001125" y="2840038"/>
          <p14:tracePt t="50056" x="9028113" y="2840038"/>
          <p14:tracePt t="50073" x="9063038" y="2830513"/>
          <p14:tracePt t="50090" x="9099550" y="2822575"/>
          <p14:tracePt t="50106" x="9109075" y="2822575"/>
          <p14:tracePt t="50123" x="9126538" y="2822575"/>
          <p14:tracePt t="50140" x="9153525" y="2813050"/>
          <p14:tracePt t="50157" x="9180513" y="2813050"/>
          <p14:tracePt t="50173" x="9188450" y="2813050"/>
          <p14:tracePt t="50189" x="9205913" y="2803525"/>
          <p14:tracePt t="50207" x="9224963" y="2803525"/>
          <p14:tracePt t="50223" x="9232900" y="2795588"/>
          <p14:tracePt t="50239" x="9251950" y="2786063"/>
          <p14:tracePt t="50256" x="9269413" y="2776538"/>
          <p14:tracePt t="50273" x="9277350" y="2776538"/>
          <p14:tracePt t="50291" x="9304338" y="2759075"/>
          <p14:tracePt t="50306" x="9323388" y="2759075"/>
          <p14:tracePt t="50323" x="9340850" y="2751138"/>
          <p14:tracePt t="50339" x="9358313" y="2741613"/>
          <p14:tracePt t="50356" x="9385300" y="2741613"/>
          <p14:tracePt t="50373" x="9394825" y="2741613"/>
          <p14:tracePt t="50389" x="9412288" y="2732088"/>
          <p14:tracePt t="50406" x="9420225" y="2732088"/>
          <p14:tracePt t="50441" x="9429750" y="2732088"/>
          <p14:tracePt t="59444" x="9402763" y="2724150"/>
          <p14:tracePt t="59454" x="9358313" y="2724150"/>
          <p14:tracePt t="59464" x="9232900" y="2714625"/>
          <p14:tracePt t="59474" x="9109075" y="2714625"/>
          <p14:tracePt t="59489" x="8991600" y="2714625"/>
          <p14:tracePt t="59506" x="8742363" y="2714625"/>
          <p14:tracePt t="59522" x="8626475" y="2714625"/>
          <p14:tracePt t="59539" x="8358188" y="2724150"/>
          <p14:tracePt t="59557" x="8108950" y="2751138"/>
          <p14:tracePt t="59573" x="7885113" y="2759075"/>
          <p14:tracePt t="59589" x="7759700" y="2768600"/>
          <p14:tracePt t="59606" x="7653338" y="2768600"/>
          <p14:tracePt t="59622" x="7589838" y="2776538"/>
          <p14:tracePt t="59639" x="7554913" y="2776538"/>
          <p14:tracePt t="59656" x="7483475" y="2803525"/>
          <p14:tracePt t="59672" x="7439025" y="2822575"/>
          <p14:tracePt t="59689" x="7402513" y="2830513"/>
          <p14:tracePt t="59692" x="7375525" y="2847975"/>
          <p14:tracePt t="59706" x="7358063" y="2847975"/>
          <p14:tracePt t="59722" x="7323138" y="2867025"/>
          <p14:tracePt t="59739" x="7296150" y="2874963"/>
          <p14:tracePt t="59756" x="7259638" y="2884488"/>
          <p14:tracePt t="59773" x="7224713" y="2894013"/>
          <p14:tracePt t="59789" x="7197725" y="2901950"/>
          <p14:tracePt t="59806" x="7161213" y="2901950"/>
          <p14:tracePt t="60336" x="6705600" y="2919413"/>
          <p14:tracePt t="60346" x="6054725" y="2919413"/>
          <p14:tracePt t="60357" x="5402263" y="2938463"/>
          <p14:tracePt t="60366" x="4911725" y="2973388"/>
          <p14:tracePt t="60376" x="4589463" y="2990850"/>
          <p14:tracePt t="60389" x="4438650" y="3000375"/>
          <p14:tracePt t="60405" x="4268788" y="3009900"/>
          <p14:tracePt t="60422" x="4241800" y="3017838"/>
          <p14:tracePt t="60439" x="4187825" y="3017838"/>
          <p14:tracePt t="60456" x="4152900" y="3027363"/>
          <p14:tracePt t="60472" x="4143375" y="3036888"/>
          <p14:tracePt t="60489" x="4116388" y="3036888"/>
          <p14:tracePt t="60505" x="4089400" y="3036888"/>
          <p14:tracePt t="60522" x="4081463" y="3036888"/>
          <p14:tracePt t="60539" x="4054475" y="3044825"/>
          <p14:tracePt t="60556" x="4027488" y="3054350"/>
          <p14:tracePt t="60574" x="4010025" y="3054350"/>
          <p14:tracePt t="60589" x="4000500" y="3054350"/>
          <p14:tracePt t="60605" x="3983038" y="3062288"/>
          <p14:tracePt t="60639" x="3973513" y="3062288"/>
          <p14:tracePt t="60656" x="3965575" y="3062288"/>
          <p14:tracePt t="60672" x="3956050" y="3062288"/>
          <p14:tracePt t="60842" x="3965575" y="3062288"/>
          <p14:tracePt t="60852" x="3973513" y="3062288"/>
          <p14:tracePt t="60862" x="3983038" y="3062288"/>
          <p14:tracePt t="60872" x="4000500" y="3071813"/>
          <p14:tracePt t="60889" x="4010025" y="3071813"/>
          <p14:tracePt t="60911" x="4027488" y="3081338"/>
          <p14:tracePt t="60922" x="4054475" y="3089275"/>
          <p14:tracePt t="60939" x="4108450" y="3116263"/>
          <p14:tracePt t="60957" x="4143375" y="3133725"/>
          <p14:tracePt t="60972" x="4179888" y="3152775"/>
          <p14:tracePt t="60990" x="4205288" y="3160713"/>
          <p14:tracePt t="61006" x="4224338" y="3179763"/>
          <p14:tracePt t="61022" x="4259263" y="3187700"/>
          <p14:tracePt t="61039" x="4259263" y="3197225"/>
          <p14:tracePt t="61056" x="4286250" y="3197225"/>
          <p14:tracePt t="61072" x="4295775" y="3214688"/>
          <p14:tracePt t="61089" x="4313238" y="3214688"/>
          <p14:tracePt t="61122" x="4330700" y="3214688"/>
          <p14:tracePt t="61139" x="4340225" y="3214688"/>
          <p14:tracePt t="61218" x="4348163" y="3214688"/>
          <p14:tracePt t="61228" x="4357688" y="3224213"/>
          <p14:tracePt t="61238" x="4367213" y="3224213"/>
          <p14:tracePt t="61248" x="4375150" y="3224213"/>
          <p14:tracePt t="61357" x="4384675" y="3232150"/>
          <p14:tracePt t="61367" x="4394200" y="3241675"/>
          <p14:tracePt t="61377" x="4419600" y="3251200"/>
          <p14:tracePt t="61389" x="4419600" y="3259138"/>
          <p14:tracePt t="61436" x="4429125" y="3259138"/>
          <p14:tracePt t="61476" x="4429125" y="3268663"/>
          <p14:tracePt t="61644" x="4438650" y="3268663"/>
          <p14:tracePt t="71189" x="4456113" y="3276600"/>
          <p14:tracePt t="71199" x="4483100" y="3295650"/>
          <p14:tracePt t="71209" x="4562475" y="3348038"/>
          <p14:tracePt t="71221" x="4660900" y="3411538"/>
          <p14:tracePt t="71238" x="4822825" y="3527425"/>
          <p14:tracePt t="71256" x="4938713" y="3598863"/>
          <p14:tracePt t="71271" x="5160963" y="3741738"/>
          <p14:tracePt t="71288" x="5268913" y="3803650"/>
          <p14:tracePt t="71305" x="5303838" y="3822700"/>
          <p14:tracePt t="71321" x="5348288" y="3857625"/>
          <p14:tracePt t="71338" x="5394325" y="3875088"/>
          <p14:tracePt t="71357" x="5411788" y="3884613"/>
          <p14:tracePt t="71371" x="5438775" y="3902075"/>
          <p14:tracePt t="71388" x="5473700" y="3919538"/>
          <p14:tracePt t="71407" x="5510213" y="3938588"/>
          <p14:tracePt t="71421" x="5527675" y="3946525"/>
          <p14:tracePt t="71438" x="5554663" y="3956050"/>
          <p14:tracePt t="71456" x="5589588" y="3965575"/>
          <p14:tracePt t="71754" x="5616575" y="3965575"/>
          <p14:tracePt t="71764" x="5643563" y="3965575"/>
          <p14:tracePt t="71775" x="5670550" y="3965575"/>
          <p14:tracePt t="71788" x="5705475" y="3965575"/>
          <p14:tracePt t="71806" x="5768975" y="3965575"/>
          <p14:tracePt t="71822" x="5795963" y="3965575"/>
          <p14:tracePt t="71838" x="5857875" y="3965575"/>
          <p14:tracePt t="71856" x="5911850" y="3965575"/>
          <p14:tracePt t="71872" x="5929313" y="3965575"/>
          <p14:tracePt t="71888" x="5956300" y="3965575"/>
          <p14:tracePt t="71906" x="5991225" y="3965575"/>
          <p14:tracePt t="71922" x="6010275" y="3965575"/>
          <p14:tracePt t="71938" x="6027738" y="3965575"/>
          <p14:tracePt t="71956" x="6045200" y="3965575"/>
          <p14:tracePt t="71972" x="6062663" y="3965575"/>
          <p14:tracePt t="71988" x="6072188" y="3965575"/>
          <p14:tracePt t="72006" x="6099175" y="3956050"/>
          <p14:tracePt t="72022" x="6126163" y="3956050"/>
          <p14:tracePt t="72038" x="6134100" y="3946525"/>
          <p14:tracePt t="72056" x="6153150" y="3946525"/>
          <p14:tracePt t="72072" x="6170613" y="3938588"/>
          <p14:tracePt t="72088" x="6188075" y="3938588"/>
          <p14:tracePt t="72106" x="6205538" y="3938588"/>
          <p14:tracePt t="72121" x="6215063" y="3938588"/>
          <p14:tracePt t="72138" x="6224588" y="3938588"/>
          <p14:tracePt t="72172" x="6242050" y="3938588"/>
          <p14:tracePt t="72189" x="6259513" y="3929063"/>
          <p14:tracePt t="72206" x="6276975" y="3929063"/>
          <p14:tracePt t="72221" x="6286500" y="3929063"/>
          <p14:tracePt t="72238" x="6313488" y="3919538"/>
          <p14:tracePt t="72256" x="6348413" y="3911600"/>
          <p14:tracePt t="72271" x="6357938" y="3911600"/>
          <p14:tracePt t="72328" x="6357938" y="3902075"/>
          <p14:tracePt t="72339" x="6367463" y="3902075"/>
          <p14:tracePt t="72348" x="6375400" y="3894138"/>
          <p14:tracePt t="72359" x="6394450" y="3884613"/>
          <p14:tracePt t="72378" x="6402388" y="3875088"/>
          <p14:tracePt t="72389" x="6411913" y="3867150"/>
          <p14:tracePt t="72406" x="6419850" y="3867150"/>
          <p14:tracePt t="72421" x="6429375" y="3867150"/>
          <p14:tracePt t="72438" x="6438900" y="3867150"/>
          <p14:tracePt t="72467" x="6446838" y="3867150"/>
          <p14:tracePt t="72487" x="6456363" y="3867150"/>
          <p14:tracePt t="72507" x="6465888" y="3867150"/>
          <p14:tracePt t="72527" x="6473825" y="3867150"/>
          <p14:tracePt t="72547" x="6483350" y="3867150"/>
          <p14:tracePt t="72557" x="6491288" y="3867150"/>
          <p14:tracePt t="72576" x="6500813" y="3867150"/>
          <p14:tracePt t="72596" x="6510338" y="3867150"/>
          <p14:tracePt t="72616" x="6518275" y="3867150"/>
          <p14:tracePt t="72626" x="6527800" y="3867150"/>
          <p14:tracePt t="72656" x="6537325" y="3867150"/>
          <p14:tracePt t="88322" x="6537325" y="3884613"/>
          <p14:tracePt t="88331" x="6527800" y="3911600"/>
          <p14:tracePt t="88341" x="6518275" y="3946525"/>
          <p14:tracePt t="88354" x="6510338" y="3973513"/>
          <p14:tracePt t="88371" x="6473825" y="4187825"/>
          <p14:tracePt t="88387" x="6465888" y="4224338"/>
          <p14:tracePt t="88404" x="6456363" y="4268788"/>
          <p14:tracePt t="88421" x="6438900" y="4330700"/>
          <p14:tracePt t="88437" x="6438900" y="4348163"/>
          <p14:tracePt t="88454" x="6419850" y="4375150"/>
          <p14:tracePt t="88470" x="6402388" y="4402138"/>
          <p14:tracePt t="88487" x="6394450" y="4419600"/>
          <p14:tracePt t="88504" x="6375400" y="4438650"/>
          <p14:tracePt t="88520" x="6348413" y="4456113"/>
          <p14:tracePt t="88537" x="6330950" y="4465638"/>
          <p14:tracePt t="88554" x="6303963" y="4483100"/>
          <p14:tracePt t="88570" x="6269038" y="4500563"/>
          <p14:tracePt t="88587" x="6251575" y="4510088"/>
          <p14:tracePt t="88604" x="6232525" y="4518025"/>
          <p14:tracePt t="88698" x="6205538" y="4527550"/>
          <p14:tracePt t="88709" x="6126163" y="4562475"/>
          <p14:tracePt t="88718" x="5919788" y="4643438"/>
          <p14:tracePt t="88728" x="5894388" y="4643438"/>
          <p14:tracePt t="88739" x="5875338" y="4643438"/>
          <p14:tracePt t="88758" x="5867400" y="4643438"/>
          <p14:tracePt t="88770" x="5857875" y="4652963"/>
          <p14:tracePt t="88789" x="5840413" y="4652963"/>
          <p14:tracePt t="88804" x="5830888" y="4652963"/>
          <p14:tracePt t="88821" x="5786438" y="4660900"/>
          <p14:tracePt t="88837" x="5768975" y="4660900"/>
          <p14:tracePt t="88854" x="5751513" y="4660900"/>
          <p14:tracePt t="88871" x="5732463" y="4660900"/>
          <p14:tracePt t="88887" x="5724525" y="4660900"/>
          <p14:tracePt t="88904" x="5715000" y="46609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Performance Indicator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in digital literacy rates in the targeted communities.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successful job placements or entrepreneurial ventures launched by program participants.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 to additional rural communities within a specified timeframe.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2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10"/>
    </mc:Choice>
    <mc:Fallback>
      <p:transition spd="slow" advTm="3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574" x="5724525" y="4643438"/>
          <p14:tracePt t="5584" x="5751513" y="4581525"/>
          <p14:tracePt t="5593" x="5759450" y="4554538"/>
          <p14:tracePt t="5603" x="5786438" y="4518025"/>
          <p14:tracePt t="5614" x="5803900" y="4500563"/>
          <p14:tracePt t="5631" x="5813425" y="4483100"/>
          <p14:tracePt t="5673" x="5991225" y="4286250"/>
          <p14:tracePt t="5683" x="6313488" y="3919538"/>
          <p14:tracePt t="5692" x="6626225" y="3544888"/>
          <p14:tracePt t="5702" x="6653213" y="3527425"/>
          <p14:tracePt t="5714" x="6715125" y="3438525"/>
          <p14:tracePt t="5731" x="6946900" y="3152775"/>
          <p14:tracePt t="5747" x="7108825" y="2965450"/>
          <p14:tracePt t="5764" x="7143750" y="2911475"/>
          <p14:tracePt t="5781" x="7205663" y="2830513"/>
          <p14:tracePt t="5797" x="7224713" y="2813050"/>
          <p14:tracePt t="5814" x="7242175" y="2786063"/>
          <p14:tracePt t="5831" x="7259638" y="2759075"/>
          <p14:tracePt t="5847" x="7269163" y="2741613"/>
          <p14:tracePt t="5864" x="7286625" y="2714625"/>
          <p14:tracePt t="5881" x="7304088" y="2697163"/>
          <p14:tracePt t="5897" x="7304088" y="2679700"/>
          <p14:tracePt t="5914" x="7323138" y="2660650"/>
          <p14:tracePt t="5931" x="7340600" y="2643188"/>
          <p14:tracePt t="5964" x="7348538" y="2625725"/>
          <p14:tracePt t="5981" x="7367588" y="2616200"/>
          <p14:tracePt t="5997" x="7367588" y="2608263"/>
          <p14:tracePt t="6014" x="7375525" y="2598738"/>
          <p14:tracePt t="6047" x="7375525" y="2589213"/>
          <p14:tracePt t="6357" x="7375525" y="2562225"/>
          <p14:tracePt t="6367" x="7375525" y="2544763"/>
          <p14:tracePt t="6377" x="7375525" y="2517775"/>
          <p14:tracePt t="6387" x="7375525" y="2490788"/>
          <p14:tracePt t="6397" x="7375525" y="2473325"/>
          <p14:tracePt t="6414" x="7385050" y="2455863"/>
          <p14:tracePt t="6431" x="7394575" y="2411413"/>
          <p14:tracePt t="6448" x="7402513" y="2374900"/>
          <p14:tracePt t="6464" x="7402513" y="2357438"/>
          <p14:tracePt t="6481" x="7412038" y="2330450"/>
          <p14:tracePt t="6497" x="7419975" y="2312988"/>
          <p14:tracePt t="6514" x="7419975" y="2295525"/>
          <p14:tracePt t="6595" x="7429500" y="2286000"/>
          <p14:tracePt t="6614" x="7439025" y="2268538"/>
          <p14:tracePt t="7715" x="7466013" y="2268538"/>
          <p14:tracePt t="7724" x="7491413" y="2276475"/>
          <p14:tracePt t="7734" x="7537450" y="2295525"/>
          <p14:tracePt t="7747" x="7661275" y="2322513"/>
          <p14:tracePt t="7764" x="7769225" y="2330450"/>
          <p14:tracePt t="7781" x="8010525" y="2366963"/>
          <p14:tracePt t="7797" x="8269288" y="2374900"/>
          <p14:tracePt t="7814" x="8599488" y="2322513"/>
          <p14:tracePt t="7830" x="8742363" y="2303463"/>
          <p14:tracePt t="7847" x="9010650" y="2214563"/>
          <p14:tracePt t="7864" x="9286875" y="2125663"/>
          <p14:tracePt t="7880" x="9439275" y="2081213"/>
          <p14:tracePt t="7897" x="9653588" y="2017713"/>
          <p14:tracePt t="7914" x="9885363" y="1973263"/>
          <p14:tracePt t="7931" x="9991725" y="1946275"/>
          <p14:tracePt t="7947" x="10225088" y="1901825"/>
          <p14:tracePt t="7964" x="10402888" y="1884363"/>
          <p14:tracePt t="7981" x="10447338" y="1874838"/>
          <p14:tracePt t="7997" x="10563225" y="1857375"/>
          <p14:tracePt t="8014" x="10599738" y="1847850"/>
          <p14:tracePt t="8428" x="10733088" y="1847850"/>
          <p14:tracePt t="8438" x="10939463" y="1874838"/>
          <p14:tracePt t="8449" x="11188700" y="1901825"/>
          <p14:tracePt t="8488" x="11206163" y="1911350"/>
          <p14:tracePt t="8499" x="11304588" y="1938338"/>
          <p14:tracePt t="8508" x="11447463" y="1982788"/>
          <p14:tracePt t="8518" x="11661775" y="2044700"/>
          <p14:tracePt t="8530" x="11885613" y="2133600"/>
          <p14:tracePt t="8547" x="12188825" y="2251075"/>
          <p14:tracePt t="8564" x="12188825" y="2276475"/>
          <p14:tracePt t="8567" x="12188825" y="2286000"/>
          <p14:tracePt t="8581" x="12188825" y="2295525"/>
          <p14:tracePt t="8597" x="12188825" y="2303463"/>
          <p14:tracePt t="8614" x="12188825" y="2312988"/>
          <p14:tracePt t="8667" x="12188825" y="2322513"/>
          <p14:tracePt t="8844" x="12188825" y="2330450"/>
          <p14:tracePt t="8904" x="12188825" y="2339975"/>
          <p14:tracePt t="10540" x="12180888" y="2339975"/>
          <p14:tracePt t="10551" x="12161838" y="2339975"/>
          <p14:tracePt t="10559" x="12134850" y="2330450"/>
          <p14:tracePt t="10569" x="12109450" y="2322513"/>
          <p14:tracePt t="10580" x="12082463" y="2312988"/>
          <p14:tracePt t="10597" x="12055475" y="2312988"/>
          <p14:tracePt t="10614" x="12001500" y="2295525"/>
          <p14:tracePt t="10631" x="11957050" y="2286000"/>
          <p14:tracePt t="10647" x="11920538" y="2286000"/>
          <p14:tracePt t="10664" x="11885613" y="2268538"/>
          <p14:tracePt t="10680" x="11849100" y="2259013"/>
          <p14:tracePt t="10698" x="11814175" y="2251075"/>
          <p14:tracePt t="10714" x="11796713" y="2241550"/>
          <p14:tracePt t="10730" x="11769725" y="2241550"/>
          <p14:tracePt t="10747" x="11752263" y="2224088"/>
          <p14:tracePt t="10764" x="11733213" y="2224088"/>
          <p14:tracePt t="10780" x="11715750" y="2214563"/>
          <p14:tracePt t="10797" x="11698288" y="2205038"/>
          <p14:tracePt t="10814" x="11688763" y="2205038"/>
          <p14:tracePt t="10830" x="11671300" y="2197100"/>
          <p14:tracePt t="10847" x="11661775" y="2197100"/>
          <p14:tracePt t="11018" x="11644313" y="2187575"/>
          <p14:tracePt t="11028" x="11634788" y="2187575"/>
          <p14:tracePt t="16388" x="11626850" y="2187575"/>
          <p14:tracePt t="16398" x="11617325" y="2187575"/>
          <p14:tracePt t="16437" x="11609388" y="2187575"/>
          <p14:tracePt t="16467" x="11609388" y="2197100"/>
          <p14:tracePt t="16507" x="11599863" y="2197100"/>
          <p14:tracePt t="16566" x="11599863" y="2205038"/>
          <p14:tracePt t="16635" x="11590338" y="2205038"/>
          <p14:tracePt t="16823" x="11590338" y="2214563"/>
          <p14:tracePt t="17438" x="11582400" y="2224088"/>
          <p14:tracePt t="17448" x="11572875" y="2241550"/>
          <p14:tracePt t="17458" x="11563350" y="2268538"/>
          <p14:tracePt t="17468" x="11563350" y="2276475"/>
          <p14:tracePt t="17480" x="11555413" y="2295525"/>
          <p14:tracePt t="17498" x="11545888" y="2330450"/>
          <p14:tracePt t="17513" x="11537950" y="2339975"/>
          <p14:tracePt t="17532" x="11537950" y="2366963"/>
          <p14:tracePt t="17547" x="11528425" y="2401888"/>
          <p14:tracePt t="17563" x="11518900" y="2411413"/>
          <p14:tracePt t="17580" x="11518900" y="2446338"/>
          <p14:tracePt t="17597" x="11518900" y="2473325"/>
          <p14:tracePt t="17613" x="11518900" y="2482850"/>
          <p14:tracePt t="17616" x="11518900" y="2500313"/>
          <p14:tracePt t="17630" x="11518900" y="2509838"/>
          <p14:tracePt t="17647" x="11510963" y="2536825"/>
          <p14:tracePt t="17663" x="11510963" y="2544763"/>
          <p14:tracePt t="17680" x="11510963" y="2571750"/>
          <p14:tracePt t="17697" x="11501438" y="2589213"/>
          <p14:tracePt t="17730" x="11501438" y="2598738"/>
          <p14:tracePt t="17784" x="11501438" y="2608263"/>
          <p14:tracePt t="17794" x="11491913" y="2633663"/>
          <p14:tracePt t="17804" x="11439525" y="2776538"/>
          <p14:tracePt t="17815" x="11420475" y="2795588"/>
          <p14:tracePt t="17830" x="11412538" y="2822575"/>
          <p14:tracePt t="17846" x="11403013" y="2822575"/>
          <p14:tracePt t="17864" x="11403013" y="2830513"/>
          <p14:tracePt t="17880" x="11395075" y="2830513"/>
          <p14:tracePt t="17896" x="11376025" y="2867025"/>
          <p14:tracePt t="17914" x="11349038" y="2894013"/>
          <p14:tracePt t="17930" x="11341100" y="2911475"/>
          <p14:tracePt t="17947" x="11314113" y="2938463"/>
          <p14:tracePt t="17963" x="11304588" y="2946400"/>
          <p14:tracePt t="17996" x="11296650" y="2955925"/>
          <p14:tracePt t="18013" x="11287125" y="2955925"/>
          <p14:tracePt t="18052" x="11277600" y="2955925"/>
          <p14:tracePt t="18072" x="11269663" y="2955925"/>
          <p14:tracePt t="18131" x="11260138" y="2955925"/>
          <p14:tracePt t="18261" x="11260138" y="2965450"/>
          <p14:tracePt t="25913" x="11233150" y="2973388"/>
          <p14:tracePt t="25922" x="11161713" y="2973388"/>
          <p14:tracePt t="25932" x="11028363" y="2990850"/>
          <p14:tracePt t="25947" x="10875963" y="3000375"/>
          <p14:tracePt t="25963" x="10348913" y="3062288"/>
          <p14:tracePt t="25979" x="10028238" y="3089275"/>
          <p14:tracePt t="25996" x="9412288" y="3179763"/>
          <p14:tracePt t="26013" x="8697913" y="3330575"/>
          <p14:tracePt t="26029" x="8367713" y="3411538"/>
          <p14:tracePt t="26046" x="7902575" y="3536950"/>
          <p14:tracePt t="26065" x="7537450" y="3660775"/>
          <p14:tracePt t="26082" x="7161213" y="3786188"/>
          <p14:tracePt t="26105" x="6884988" y="3911600"/>
          <p14:tracePt t="26112" x="6848475" y="3938588"/>
          <p14:tracePt t="26129" x="6823075" y="3956050"/>
          <p14:tracePt t="26146" x="6769100" y="4000500"/>
          <p14:tracePt t="26163" x="6732588" y="4044950"/>
          <p14:tracePt t="26180" x="6697663" y="4108450"/>
          <p14:tracePt t="26196" x="6697663" y="4125913"/>
          <p14:tracePt t="26213" x="6680200" y="4179888"/>
          <p14:tracePt t="26230" x="6670675" y="4224338"/>
          <p14:tracePt t="26246" x="6670675" y="4241800"/>
          <p14:tracePt t="26263" x="6661150" y="4268788"/>
          <p14:tracePt t="26279" x="6661150" y="4295775"/>
          <p14:tracePt t="26296" x="6653213" y="4303713"/>
          <p14:tracePt t="26313" x="6653213" y="4313238"/>
          <p14:tracePt t="26330" x="6653213" y="4322763"/>
          <p14:tracePt t="26346" x="6653213" y="4330700"/>
          <p14:tracePt t="26363" x="6653213" y="4340225"/>
          <p14:tracePt t="26379" x="6653213" y="4348163"/>
          <p14:tracePt t="26396" x="6653213" y="4357688"/>
          <p14:tracePt t="26413" x="6643688" y="4357688"/>
          <p14:tracePt t="26429" x="6643688" y="4375150"/>
          <p14:tracePt t="26478" x="6643688" y="4384675"/>
          <p14:tracePt t="26508" x="6643688" y="4394200"/>
          <p14:tracePt t="26527" x="6643688" y="4402138"/>
          <p14:tracePt t="26537" x="6643688" y="4411663"/>
          <p14:tracePt t="26567" x="6643688" y="4419600"/>
          <p14:tracePt t="26587" x="6643688" y="4429125"/>
          <p14:tracePt t="26627" x="6643688" y="4438650"/>
          <p14:tracePt t="26657" x="6643688" y="444658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7.8|4.1|3.6|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22.8|14.3|64.5|10.1|17|2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2.6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4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2575</TotalTime>
  <Words>300</Words>
  <Application>Microsoft Office PowerPoint</Application>
  <PresentationFormat>Widescreen</PresentationFormat>
  <Paragraphs>96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OVERVIEW</vt:lpstr>
      <vt:lpstr>Introduction</vt:lpstr>
      <vt:lpstr>Problem Statement </vt:lpstr>
      <vt:lpstr>Solution</vt:lpstr>
      <vt:lpstr>Solution</vt:lpstr>
      <vt:lpstr>Solution</vt:lpstr>
      <vt:lpstr>Sustainability Measures</vt:lpstr>
      <vt:lpstr>Key Performance Indicator</vt:lpstr>
      <vt:lpstr>Project Impact</vt:lpstr>
      <vt:lpstr>Call to 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Abigail Peprah</dc:creator>
  <cp:lastModifiedBy>Abigail Peprah</cp:lastModifiedBy>
  <cp:revision>63</cp:revision>
  <dcterms:created xsi:type="dcterms:W3CDTF">2024-01-29T11:18:06Z</dcterms:created>
  <dcterms:modified xsi:type="dcterms:W3CDTF">2024-02-02T15:34:47Z</dcterms:modified>
</cp:coreProperties>
</file>